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42"/>
  </p:notesMasterIdLst>
  <p:handoutMasterIdLst>
    <p:handoutMasterId r:id="rId43"/>
  </p:handoutMasterIdLst>
  <p:sldIdLst>
    <p:sldId id="257" r:id="rId9"/>
    <p:sldId id="273" r:id="rId10"/>
    <p:sldId id="319" r:id="rId11"/>
    <p:sldId id="327" r:id="rId12"/>
    <p:sldId id="326" r:id="rId13"/>
    <p:sldId id="359" r:id="rId14"/>
    <p:sldId id="355" r:id="rId15"/>
    <p:sldId id="262" r:id="rId16"/>
    <p:sldId id="328" r:id="rId17"/>
    <p:sldId id="354" r:id="rId18"/>
    <p:sldId id="331" r:id="rId19"/>
    <p:sldId id="332" r:id="rId20"/>
    <p:sldId id="333" r:id="rId21"/>
    <p:sldId id="334" r:id="rId22"/>
    <p:sldId id="320" r:id="rId23"/>
    <p:sldId id="344" r:id="rId24"/>
    <p:sldId id="341" r:id="rId25"/>
    <p:sldId id="340" r:id="rId26"/>
    <p:sldId id="342" r:id="rId27"/>
    <p:sldId id="343" r:id="rId28"/>
    <p:sldId id="321" r:id="rId29"/>
    <p:sldId id="345" r:id="rId30"/>
    <p:sldId id="346" r:id="rId31"/>
    <p:sldId id="347" r:id="rId32"/>
    <p:sldId id="358" r:id="rId33"/>
    <p:sldId id="348" r:id="rId34"/>
    <p:sldId id="356" r:id="rId35"/>
    <p:sldId id="349" r:id="rId36"/>
    <p:sldId id="350" r:id="rId37"/>
    <p:sldId id="357" r:id="rId38"/>
    <p:sldId id="351" r:id="rId39"/>
    <p:sldId id="322" r:id="rId40"/>
    <p:sldId id="33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6" d="100"/>
          <a:sy n="66" d="100"/>
        </p:scale>
        <p:origin x="7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.Hunt [He/Him]" userId="6450f3a6-afe3-4737-97eb-4c3870a6b1e2" providerId="ADAL" clId="{B68988A6-044E-499E-A86F-EF3F0C1FC095}"/>
    <pc:docChg chg="undo redo custSel addSld delSld modSld sldOrd modShowInfo">
      <pc:chgData name="Tim.Hunt [He/Him]" userId="6450f3a6-afe3-4737-97eb-4c3870a6b1e2" providerId="ADAL" clId="{B68988A6-044E-499E-A86F-EF3F0C1FC095}" dt="2023-05-16T21:19:04.929" v="10541" actId="14100"/>
      <pc:docMkLst>
        <pc:docMk/>
      </pc:docMkLst>
      <pc:sldChg chg="addSp delSp modSp del mod">
        <pc:chgData name="Tim.Hunt [He/Him]" userId="6450f3a6-afe3-4737-97eb-4c3870a6b1e2" providerId="ADAL" clId="{B68988A6-044E-499E-A86F-EF3F0C1FC095}" dt="2023-04-18T14:46:27.154" v="148" actId="47"/>
        <pc:sldMkLst>
          <pc:docMk/>
          <pc:sldMk cId="3771289561" sldId="256"/>
        </pc:sldMkLst>
        <pc:spChg chg="add del">
          <ac:chgData name="Tim.Hunt [He/Him]" userId="6450f3a6-afe3-4737-97eb-4c3870a6b1e2" providerId="ADAL" clId="{B68988A6-044E-499E-A86F-EF3F0C1FC095}" dt="2023-04-18T14:40:04.844" v="29"/>
          <ac:spMkLst>
            <pc:docMk/>
            <pc:sldMk cId="3771289561" sldId="256"/>
            <ac:spMk id="13" creationId="{A5A133B0-2A07-449A-51A6-75454F5BDCAF}"/>
          </ac:spMkLst>
        </pc:spChg>
        <pc:spChg chg="mod">
          <ac:chgData name="Tim.Hunt [He/Him]" userId="6450f3a6-afe3-4737-97eb-4c3870a6b1e2" providerId="ADAL" clId="{B68988A6-044E-499E-A86F-EF3F0C1FC095}" dt="2023-04-18T14:38:59.737" v="25" actId="20577"/>
          <ac:spMkLst>
            <pc:docMk/>
            <pc:sldMk cId="3771289561" sldId="256"/>
            <ac:spMk id="14" creationId="{BCD67DD9-3DAA-313B-8305-6C266ED950EB}"/>
          </ac:spMkLst>
        </pc:spChg>
        <pc:spChg chg="mod">
          <ac:chgData name="Tim.Hunt [He/Him]" userId="6450f3a6-afe3-4737-97eb-4c3870a6b1e2" providerId="ADAL" clId="{B68988A6-044E-499E-A86F-EF3F0C1FC095}" dt="2023-04-18T14:41:30.313" v="100" actId="20577"/>
          <ac:spMkLst>
            <pc:docMk/>
            <pc:sldMk cId="3771289561" sldId="256"/>
            <ac:spMk id="15" creationId="{E81A18EA-A9B5-381F-97C4-750E9537808C}"/>
          </ac:spMkLst>
        </pc:spChg>
        <pc:spChg chg="mod">
          <ac:chgData name="Tim.Hunt [He/Him]" userId="6450f3a6-afe3-4737-97eb-4c3870a6b1e2" providerId="ADAL" clId="{B68988A6-044E-499E-A86F-EF3F0C1FC095}" dt="2023-04-18T14:40:15.352" v="38" actId="20577"/>
          <ac:spMkLst>
            <pc:docMk/>
            <pc:sldMk cId="3771289561" sldId="256"/>
            <ac:spMk id="16" creationId="{91E9862C-F9C6-300D-C161-CC5F2057C191}"/>
          </ac:spMkLst>
        </pc:spChg>
        <pc:spChg chg="mod">
          <ac:chgData name="Tim.Hunt [He/Him]" userId="6450f3a6-afe3-4737-97eb-4c3870a6b1e2" providerId="ADAL" clId="{B68988A6-044E-499E-A86F-EF3F0C1FC095}" dt="2023-04-18T14:40:25.203" v="61" actId="20577"/>
          <ac:spMkLst>
            <pc:docMk/>
            <pc:sldMk cId="3771289561" sldId="256"/>
            <ac:spMk id="17" creationId="{ACCCC83C-A3BB-829E-51E0-D71CBA10B1EE}"/>
          </ac:spMkLst>
        </pc:spChg>
        <pc:spChg chg="mod">
          <ac:chgData name="Tim.Hunt [He/Him]" userId="6450f3a6-afe3-4737-97eb-4c3870a6b1e2" providerId="ADAL" clId="{B68988A6-044E-499E-A86F-EF3F0C1FC095}" dt="2023-04-18T14:40:41.828" v="89" actId="20577"/>
          <ac:spMkLst>
            <pc:docMk/>
            <pc:sldMk cId="3771289561" sldId="256"/>
            <ac:spMk id="18" creationId="{7C582E8A-5AC5-EBB0-D16B-4437F42A33D5}"/>
          </ac:spMkLst>
        </pc:spChg>
        <pc:picChg chg="add del mod">
          <ac:chgData name="Tim.Hunt [He/Him]" userId="6450f3a6-afe3-4737-97eb-4c3870a6b1e2" providerId="ADAL" clId="{B68988A6-044E-499E-A86F-EF3F0C1FC095}" dt="2023-04-18T14:40:04.844" v="29"/>
          <ac:picMkLst>
            <pc:docMk/>
            <pc:sldMk cId="3771289561" sldId="256"/>
            <ac:picMk id="3" creationId="{85C46515-A004-D47A-7E94-51D6CFC34093}"/>
          </ac:picMkLst>
        </pc:picChg>
      </pc:sldChg>
      <pc:sldChg chg="addSp delSp modSp mod">
        <pc:chgData name="Tim.Hunt [He/Him]" userId="6450f3a6-afe3-4737-97eb-4c3870a6b1e2" providerId="ADAL" clId="{B68988A6-044E-499E-A86F-EF3F0C1FC095}" dt="2023-05-13T19:37:43.709" v="9857" actId="20577"/>
        <pc:sldMkLst>
          <pc:docMk/>
          <pc:sldMk cId="2235222743" sldId="257"/>
        </pc:sldMkLst>
        <pc:spChg chg="del mod">
          <ac:chgData name="Tim.Hunt [He/Him]" userId="6450f3a6-afe3-4737-97eb-4c3870a6b1e2" providerId="ADAL" clId="{B68988A6-044E-499E-A86F-EF3F0C1FC095}" dt="2023-04-19T16:54:53.333" v="6600" actId="478"/>
          <ac:spMkLst>
            <pc:docMk/>
            <pc:sldMk cId="2235222743" sldId="257"/>
            <ac:spMk id="4" creationId="{4F6C1387-B553-E425-AB80-D79F3959E8B9}"/>
          </ac:spMkLst>
        </pc:spChg>
        <pc:spChg chg="add del">
          <ac:chgData name="Tim.Hunt [He/Him]" userId="6450f3a6-afe3-4737-97eb-4c3870a6b1e2" providerId="ADAL" clId="{B68988A6-044E-499E-A86F-EF3F0C1FC095}" dt="2023-04-18T14:46:20.569" v="147" actId="478"/>
          <ac:spMkLst>
            <pc:docMk/>
            <pc:sldMk cId="2235222743" sldId="257"/>
            <ac:spMk id="12" creationId="{815B165D-1A9C-5FFB-49B6-F23E72005429}"/>
          </ac:spMkLst>
        </pc:spChg>
        <pc:spChg chg="mod">
          <ac:chgData name="Tim.Hunt [He/Him]" userId="6450f3a6-afe3-4737-97eb-4c3870a6b1e2" providerId="ADAL" clId="{B68988A6-044E-499E-A86F-EF3F0C1FC095}" dt="2023-04-18T14:41:12.604" v="90"/>
          <ac:spMkLst>
            <pc:docMk/>
            <pc:sldMk cId="2235222743" sldId="257"/>
            <ac:spMk id="13" creationId="{0D789673-899B-9530-E06E-2CBEAAC5BBD3}"/>
          </ac:spMkLst>
        </pc:spChg>
        <pc:spChg chg="mod">
          <ac:chgData name="Tim.Hunt [He/Him]" userId="6450f3a6-afe3-4737-97eb-4c3870a6b1e2" providerId="ADAL" clId="{B68988A6-044E-499E-A86F-EF3F0C1FC095}" dt="2023-04-18T14:41:36.450" v="101" actId="20577"/>
          <ac:spMkLst>
            <pc:docMk/>
            <pc:sldMk cId="2235222743" sldId="257"/>
            <ac:spMk id="14" creationId="{D8CD1315-511B-208A-9EE2-C5935CBD0492}"/>
          </ac:spMkLst>
        </pc:spChg>
        <pc:spChg chg="mod">
          <ac:chgData name="Tim.Hunt [He/Him]" userId="6450f3a6-afe3-4737-97eb-4c3870a6b1e2" providerId="ADAL" clId="{B68988A6-044E-499E-A86F-EF3F0C1FC095}" dt="2023-04-18T14:41:24.555" v="99" actId="20577"/>
          <ac:spMkLst>
            <pc:docMk/>
            <pc:sldMk cId="2235222743" sldId="257"/>
            <ac:spMk id="15" creationId="{B9CB7B41-81B8-6BFF-0525-1938D1A1CE42}"/>
          </ac:spMkLst>
        </pc:spChg>
        <pc:spChg chg="mod">
          <ac:chgData name="Tim.Hunt [He/Him]" userId="6450f3a6-afe3-4737-97eb-4c3870a6b1e2" providerId="ADAL" clId="{B68988A6-044E-499E-A86F-EF3F0C1FC095}" dt="2023-05-13T19:37:42.465" v="9854" actId="20577"/>
          <ac:spMkLst>
            <pc:docMk/>
            <pc:sldMk cId="2235222743" sldId="257"/>
            <ac:spMk id="16" creationId="{1B9BFCD4-E09E-2A27-E5D0-B1F353A01007}"/>
          </ac:spMkLst>
        </pc:spChg>
        <pc:spChg chg="mod">
          <ac:chgData name="Tim.Hunt [He/Him]" userId="6450f3a6-afe3-4737-97eb-4c3870a6b1e2" providerId="ADAL" clId="{B68988A6-044E-499E-A86F-EF3F0C1FC095}" dt="2023-05-13T19:37:43.709" v="9857" actId="20577"/>
          <ac:spMkLst>
            <pc:docMk/>
            <pc:sldMk cId="2235222743" sldId="257"/>
            <ac:spMk id="17" creationId="{ABAA5B4B-CAD8-F5E1-CB15-D341B6570DAE}"/>
          </ac:spMkLst>
        </pc:spChg>
        <pc:picChg chg="add del mod">
          <ac:chgData name="Tim.Hunt [He/Him]" userId="6450f3a6-afe3-4737-97eb-4c3870a6b1e2" providerId="ADAL" clId="{B68988A6-044E-499E-A86F-EF3F0C1FC095}" dt="2023-04-18T14:42:16.267" v="105"/>
          <ac:picMkLst>
            <pc:docMk/>
            <pc:sldMk cId="2235222743" sldId="257"/>
            <ac:picMk id="3" creationId="{B54E8680-A281-FD93-D3D2-1FD995CCDDA7}"/>
          </ac:picMkLst>
        </pc:picChg>
        <pc:picChg chg="add del mod">
          <ac:chgData name="Tim.Hunt [He/Him]" userId="6450f3a6-afe3-4737-97eb-4c3870a6b1e2" providerId="ADAL" clId="{B68988A6-044E-499E-A86F-EF3F0C1FC095}" dt="2023-04-18T14:42:18.554" v="107"/>
          <ac:picMkLst>
            <pc:docMk/>
            <pc:sldMk cId="2235222743" sldId="257"/>
            <ac:picMk id="6" creationId="{004399B0-B5A6-3599-BDB8-83CD5C39250E}"/>
          </ac:picMkLst>
        </pc:picChg>
        <pc:picChg chg="add del mod">
          <ac:chgData name="Tim.Hunt [He/Him]" userId="6450f3a6-afe3-4737-97eb-4c3870a6b1e2" providerId="ADAL" clId="{B68988A6-044E-499E-A86F-EF3F0C1FC095}" dt="2023-04-18T14:43:35.801" v="122" actId="931"/>
          <ac:picMkLst>
            <pc:docMk/>
            <pc:sldMk cId="2235222743" sldId="257"/>
            <ac:picMk id="8" creationId="{C8D780C4-A947-49C4-F77A-21E66BFF0362}"/>
          </ac:picMkLst>
        </pc:picChg>
        <pc:picChg chg="add del mod">
          <ac:chgData name="Tim.Hunt [He/Him]" userId="6450f3a6-afe3-4737-97eb-4c3870a6b1e2" providerId="ADAL" clId="{B68988A6-044E-499E-A86F-EF3F0C1FC095}" dt="2023-04-18T14:44:04.629" v="128"/>
          <ac:picMkLst>
            <pc:docMk/>
            <pc:sldMk cId="2235222743" sldId="257"/>
            <ac:picMk id="10" creationId="{45B64E8D-0F98-D655-1D5C-F73DE15A84F5}"/>
          </ac:picMkLst>
        </pc:picChg>
        <pc:picChg chg="add del mod">
          <ac:chgData name="Tim.Hunt [He/Him]" userId="6450f3a6-afe3-4737-97eb-4c3870a6b1e2" providerId="ADAL" clId="{B68988A6-044E-499E-A86F-EF3F0C1FC095}" dt="2023-04-18T14:46:16.502" v="146" actId="931"/>
          <ac:picMkLst>
            <pc:docMk/>
            <pc:sldMk cId="2235222743" sldId="257"/>
            <ac:picMk id="18" creationId="{698C0CB3-323B-378A-39AF-1123FAD7A027}"/>
          </ac:picMkLst>
        </pc:picChg>
      </pc:sldChg>
      <pc:sldChg chg="del">
        <pc:chgData name="Tim.Hunt [He/Him]" userId="6450f3a6-afe3-4737-97eb-4c3870a6b1e2" providerId="ADAL" clId="{B68988A6-044E-499E-A86F-EF3F0C1FC095}" dt="2023-04-18T14:50:18.599" v="186" actId="47"/>
        <pc:sldMkLst>
          <pc:docMk/>
          <pc:sldMk cId="467107691" sldId="259"/>
        </pc:sldMkLst>
      </pc:sldChg>
      <pc:sldChg chg="del">
        <pc:chgData name="Tim.Hunt [He/Him]" userId="6450f3a6-afe3-4737-97eb-4c3870a6b1e2" providerId="ADAL" clId="{B68988A6-044E-499E-A86F-EF3F0C1FC095}" dt="2023-04-18T14:50:18.599" v="186" actId="47"/>
        <pc:sldMkLst>
          <pc:docMk/>
          <pc:sldMk cId="2096965694" sldId="260"/>
        </pc:sldMkLst>
      </pc:sldChg>
      <pc:sldChg chg="del">
        <pc:chgData name="Tim.Hunt [He/Him]" userId="6450f3a6-afe3-4737-97eb-4c3870a6b1e2" providerId="ADAL" clId="{B68988A6-044E-499E-A86F-EF3F0C1FC095}" dt="2023-04-18T14:50:18.599" v="186" actId="47"/>
        <pc:sldMkLst>
          <pc:docMk/>
          <pc:sldMk cId="3444676696" sldId="261"/>
        </pc:sldMkLst>
      </pc:sldChg>
      <pc:sldChg chg="delSp modSp mod">
        <pc:chgData name="Tim.Hunt [He/Him]" userId="6450f3a6-afe3-4737-97eb-4c3870a6b1e2" providerId="ADAL" clId="{B68988A6-044E-499E-A86F-EF3F0C1FC095}" dt="2023-04-19T16:55:10.257" v="6601" actId="478"/>
        <pc:sldMkLst>
          <pc:docMk/>
          <pc:sldMk cId="1621443483" sldId="262"/>
        </pc:sldMkLst>
        <pc:spChg chg="del">
          <ac:chgData name="Tim.Hunt [He/Him]" userId="6450f3a6-afe3-4737-97eb-4c3870a6b1e2" providerId="ADAL" clId="{B68988A6-044E-499E-A86F-EF3F0C1FC095}" dt="2023-04-19T16:55:10.257" v="6601" actId="478"/>
          <ac:spMkLst>
            <pc:docMk/>
            <pc:sldMk cId="1621443483" sldId="262"/>
            <ac:spMk id="7" creationId="{E134C06E-6BEF-4371-B702-2F6F98B2B22A}"/>
          </ac:spMkLst>
        </pc:spChg>
        <pc:spChg chg="mod">
          <ac:chgData name="Tim.Hunt [He/Him]" userId="6450f3a6-afe3-4737-97eb-4c3870a6b1e2" providerId="ADAL" clId="{B68988A6-044E-499E-A86F-EF3F0C1FC095}" dt="2023-04-18T15:00:09.907" v="385" actId="20577"/>
          <ac:spMkLst>
            <pc:docMk/>
            <pc:sldMk cId="1621443483" sldId="262"/>
            <ac:spMk id="8" creationId="{CC071531-87F6-273F-5C52-7C9A7838E334}"/>
          </ac:spMkLst>
        </pc:spChg>
        <pc:spChg chg="del">
          <ac:chgData name="Tim.Hunt [He/Him]" userId="6450f3a6-afe3-4737-97eb-4c3870a6b1e2" providerId="ADAL" clId="{B68988A6-044E-499E-A86F-EF3F0C1FC095}" dt="2023-04-18T14:58:49.415" v="382" actId="478"/>
          <ac:spMkLst>
            <pc:docMk/>
            <pc:sldMk cId="1621443483" sldId="262"/>
            <ac:spMk id="9" creationId="{483E3317-B6F3-BC58-352C-69A5C130656F}"/>
          </ac:spMkLst>
        </pc:spChg>
        <pc:spChg chg="mod">
          <ac:chgData name="Tim.Hunt [He/Him]" userId="6450f3a6-afe3-4737-97eb-4c3870a6b1e2" providerId="ADAL" clId="{B68988A6-044E-499E-A86F-EF3F0C1FC095}" dt="2023-04-18T15:00:29.355" v="390" actId="20577"/>
          <ac:spMkLst>
            <pc:docMk/>
            <pc:sldMk cId="1621443483" sldId="262"/>
            <ac:spMk id="10" creationId="{A5CB3622-63DC-D8C9-3574-1C998445509E}"/>
          </ac:spMkLst>
        </pc:spChg>
      </pc:sldChg>
      <pc:sldChg chg="del">
        <pc:chgData name="Tim.Hunt [He/Him]" userId="6450f3a6-afe3-4737-97eb-4c3870a6b1e2" providerId="ADAL" clId="{B68988A6-044E-499E-A86F-EF3F0C1FC095}" dt="2023-04-18T14:50:12.352" v="185" actId="47"/>
        <pc:sldMkLst>
          <pc:docMk/>
          <pc:sldMk cId="954043162" sldId="263"/>
        </pc:sldMkLst>
      </pc:sldChg>
      <pc:sldChg chg="del">
        <pc:chgData name="Tim.Hunt [He/Him]" userId="6450f3a6-afe3-4737-97eb-4c3870a6b1e2" providerId="ADAL" clId="{B68988A6-044E-499E-A86F-EF3F0C1FC095}" dt="2023-04-18T14:50:12.352" v="185" actId="47"/>
        <pc:sldMkLst>
          <pc:docMk/>
          <pc:sldMk cId="112296397" sldId="264"/>
        </pc:sldMkLst>
      </pc:sldChg>
      <pc:sldChg chg="del">
        <pc:chgData name="Tim.Hunt [He/Him]" userId="6450f3a6-afe3-4737-97eb-4c3870a6b1e2" providerId="ADAL" clId="{B68988A6-044E-499E-A86F-EF3F0C1FC095}" dt="2023-04-18T14:50:12.352" v="185" actId="47"/>
        <pc:sldMkLst>
          <pc:docMk/>
          <pc:sldMk cId="2283734275" sldId="265"/>
        </pc:sldMkLst>
      </pc:sldChg>
      <pc:sldChg chg="del">
        <pc:chgData name="Tim.Hunt [He/Him]" userId="6450f3a6-afe3-4737-97eb-4c3870a6b1e2" providerId="ADAL" clId="{B68988A6-044E-499E-A86F-EF3F0C1FC095}" dt="2023-04-18T14:50:31.711" v="187" actId="47"/>
        <pc:sldMkLst>
          <pc:docMk/>
          <pc:sldMk cId="2730821304" sldId="267"/>
        </pc:sldMkLst>
      </pc:sldChg>
      <pc:sldChg chg="del">
        <pc:chgData name="Tim.Hunt [He/Him]" userId="6450f3a6-afe3-4737-97eb-4c3870a6b1e2" providerId="ADAL" clId="{B68988A6-044E-499E-A86F-EF3F0C1FC095}" dt="2023-04-18T14:50:31.711" v="187" actId="47"/>
        <pc:sldMkLst>
          <pc:docMk/>
          <pc:sldMk cId="2953879705" sldId="272"/>
        </pc:sldMkLst>
      </pc:sldChg>
      <pc:sldChg chg="addSp delSp modSp mod ord">
        <pc:chgData name="Tim.Hunt [He/Him]" userId="6450f3a6-afe3-4737-97eb-4c3870a6b1e2" providerId="ADAL" clId="{B68988A6-044E-499E-A86F-EF3F0C1FC095}" dt="2023-05-16T20:47:00.552" v="9918" actId="20577"/>
        <pc:sldMkLst>
          <pc:docMk/>
          <pc:sldMk cId="4108900066" sldId="273"/>
        </pc:sldMkLst>
        <pc:spChg chg="add mod">
          <ac:chgData name="Tim.Hunt [He/Him]" userId="6450f3a6-afe3-4737-97eb-4c3870a6b1e2" providerId="ADAL" clId="{B68988A6-044E-499E-A86F-EF3F0C1FC095}" dt="2023-04-18T14:57:28.079" v="362" actId="242"/>
          <ac:spMkLst>
            <pc:docMk/>
            <pc:sldMk cId="4108900066" sldId="273"/>
            <ac:spMk id="2" creationId="{C58046D4-5ECD-15F7-CB12-C051BC298535}"/>
          </ac:spMkLst>
        </pc:spChg>
        <pc:spChg chg="add mod">
          <ac:chgData name="Tim.Hunt [He/Him]" userId="6450f3a6-afe3-4737-97eb-4c3870a6b1e2" providerId="ADAL" clId="{B68988A6-044E-499E-A86F-EF3F0C1FC095}" dt="2023-04-19T20:36:41.120" v="6775" actId="1076"/>
          <ac:spMkLst>
            <pc:docMk/>
            <pc:sldMk cId="4108900066" sldId="273"/>
            <ac:spMk id="4" creationId="{A00C0561-C0BC-D110-FB38-14DFE91B3E93}"/>
          </ac:spMkLst>
        </pc:spChg>
        <pc:spChg chg="mod">
          <ac:chgData name="Tim.Hunt [He/Him]" userId="6450f3a6-afe3-4737-97eb-4c3870a6b1e2" providerId="ADAL" clId="{B68988A6-044E-499E-A86F-EF3F0C1FC095}" dt="2023-04-18T14:57:28.079" v="362" actId="242"/>
          <ac:spMkLst>
            <pc:docMk/>
            <pc:sldMk cId="4108900066" sldId="273"/>
            <ac:spMk id="23" creationId="{B92FEA64-DCDF-40A5-8CA9-7410388E7A8A}"/>
          </ac:spMkLst>
        </pc:spChg>
        <pc:spChg chg="mod">
          <ac:chgData name="Tim.Hunt [He/Him]" userId="6450f3a6-afe3-4737-97eb-4c3870a6b1e2" providerId="ADAL" clId="{B68988A6-044E-499E-A86F-EF3F0C1FC095}" dt="2023-04-19T20:39:24.556" v="6776"/>
          <ac:spMkLst>
            <pc:docMk/>
            <pc:sldMk cId="4108900066" sldId="273"/>
            <ac:spMk id="24" creationId="{935E118C-EF96-F5DD-D6C6-18E5F3469879}"/>
          </ac:spMkLst>
        </pc:spChg>
        <pc:spChg chg="del">
          <ac:chgData name="Tim.Hunt [He/Him]" userId="6450f3a6-afe3-4737-97eb-4c3870a6b1e2" providerId="ADAL" clId="{B68988A6-044E-499E-A86F-EF3F0C1FC095}" dt="2023-04-18T14:51:03.887" v="199" actId="478"/>
          <ac:spMkLst>
            <pc:docMk/>
            <pc:sldMk cId="4108900066" sldId="273"/>
            <ac:spMk id="25" creationId="{0A429E0D-D133-24DF-79C7-5D1EA720192B}"/>
          </ac:spMkLst>
        </pc:spChg>
        <pc:spChg chg="mod">
          <ac:chgData name="Tim.Hunt [He/Him]" userId="6450f3a6-afe3-4737-97eb-4c3870a6b1e2" providerId="ADAL" clId="{B68988A6-044E-499E-A86F-EF3F0C1FC095}" dt="2023-05-16T13:53:57.254" v="9875" actId="21"/>
          <ac:spMkLst>
            <pc:docMk/>
            <pc:sldMk cId="4108900066" sldId="273"/>
            <ac:spMk id="26" creationId="{7F1D8C97-E7F0-1C60-F0A9-FB7CB15F3AA2}"/>
          </ac:spMkLst>
        </pc:spChg>
        <pc:spChg chg="mod">
          <ac:chgData name="Tim.Hunt [He/Him]" userId="6450f3a6-afe3-4737-97eb-4c3870a6b1e2" providerId="ADAL" clId="{B68988A6-044E-499E-A86F-EF3F0C1FC095}" dt="2023-05-16T20:47:00.552" v="9918" actId="20577"/>
          <ac:spMkLst>
            <pc:docMk/>
            <pc:sldMk cId="4108900066" sldId="273"/>
            <ac:spMk id="27" creationId="{F3A7320F-6427-7C1D-E201-CA1DBAF6D244}"/>
          </ac:spMkLst>
        </pc:spChg>
        <pc:spChg chg="mod">
          <ac:chgData name="Tim.Hunt [He/Him]" userId="6450f3a6-afe3-4737-97eb-4c3870a6b1e2" providerId="ADAL" clId="{B68988A6-044E-499E-A86F-EF3F0C1FC095}" dt="2023-04-18T14:57:28.079" v="362" actId="242"/>
          <ac:spMkLst>
            <pc:docMk/>
            <pc:sldMk cId="4108900066" sldId="273"/>
            <ac:spMk id="28" creationId="{209A4E01-7B60-6F11-BC67-2505E588E5FC}"/>
          </ac:spMkLst>
        </pc:spChg>
        <pc:spChg chg="mod">
          <ac:chgData name="Tim.Hunt [He/Him]" userId="6450f3a6-afe3-4737-97eb-4c3870a6b1e2" providerId="ADAL" clId="{B68988A6-044E-499E-A86F-EF3F0C1FC095}" dt="2023-04-18T14:57:39.662" v="363" actId="255"/>
          <ac:spMkLst>
            <pc:docMk/>
            <pc:sldMk cId="4108900066" sldId="273"/>
            <ac:spMk id="29" creationId="{704366B4-E680-858F-9D4B-1553D33AE80A}"/>
          </ac:spMkLst>
        </pc:spChg>
        <pc:spChg chg="mod">
          <ac:chgData name="Tim.Hunt [He/Him]" userId="6450f3a6-afe3-4737-97eb-4c3870a6b1e2" providerId="ADAL" clId="{B68988A6-044E-499E-A86F-EF3F0C1FC095}" dt="2023-04-18T14:57:28.079" v="362" actId="242"/>
          <ac:spMkLst>
            <pc:docMk/>
            <pc:sldMk cId="4108900066" sldId="273"/>
            <ac:spMk id="30" creationId="{0E9D130B-50F4-0EE5-878B-2328A6EE34C2}"/>
          </ac:spMkLst>
        </pc:spChg>
        <pc:spChg chg="mod">
          <ac:chgData name="Tim.Hunt [He/Him]" userId="6450f3a6-afe3-4737-97eb-4c3870a6b1e2" providerId="ADAL" clId="{B68988A6-044E-499E-A86F-EF3F0C1FC095}" dt="2023-04-18T14:57:39.662" v="363" actId="255"/>
          <ac:spMkLst>
            <pc:docMk/>
            <pc:sldMk cId="4108900066" sldId="273"/>
            <ac:spMk id="31" creationId="{11FEBD91-9CD9-9FA2-573E-5FDE521E37F6}"/>
          </ac:spMkLst>
        </pc:spChg>
        <pc:spChg chg="mod">
          <ac:chgData name="Tim.Hunt [He/Him]" userId="6450f3a6-afe3-4737-97eb-4c3870a6b1e2" providerId="ADAL" clId="{B68988A6-044E-499E-A86F-EF3F0C1FC095}" dt="2023-04-18T14:57:28.079" v="362" actId="242"/>
          <ac:spMkLst>
            <pc:docMk/>
            <pc:sldMk cId="4108900066" sldId="273"/>
            <ac:spMk id="32" creationId="{F1FABFDC-313B-74DD-41D0-E7B24D718154}"/>
          </ac:spMkLst>
        </pc:spChg>
      </pc:sldChg>
      <pc:sldChg chg="del">
        <pc:chgData name="Tim.Hunt [He/Him]" userId="6450f3a6-afe3-4737-97eb-4c3870a6b1e2" providerId="ADAL" clId="{B68988A6-044E-499E-A86F-EF3F0C1FC095}" dt="2023-04-18T14:49:28.368" v="175" actId="47"/>
        <pc:sldMkLst>
          <pc:docMk/>
          <pc:sldMk cId="1167740521" sldId="274"/>
        </pc:sldMkLst>
      </pc:sldChg>
      <pc:sldChg chg="del">
        <pc:chgData name="Tim.Hunt [He/Him]" userId="6450f3a6-afe3-4737-97eb-4c3870a6b1e2" providerId="ADAL" clId="{B68988A6-044E-499E-A86F-EF3F0C1FC095}" dt="2023-04-18T14:49:44.428" v="180" actId="47"/>
        <pc:sldMkLst>
          <pc:docMk/>
          <pc:sldMk cId="661972549" sldId="280"/>
        </pc:sldMkLst>
      </pc:sldChg>
      <pc:sldChg chg="del">
        <pc:chgData name="Tim.Hunt [He/Him]" userId="6450f3a6-afe3-4737-97eb-4c3870a6b1e2" providerId="ADAL" clId="{B68988A6-044E-499E-A86F-EF3F0C1FC095}" dt="2023-04-18T14:49:45.225" v="181" actId="47"/>
        <pc:sldMkLst>
          <pc:docMk/>
          <pc:sldMk cId="511729473" sldId="285"/>
        </pc:sldMkLst>
      </pc:sldChg>
      <pc:sldChg chg="del">
        <pc:chgData name="Tim.Hunt [He/Him]" userId="6450f3a6-afe3-4737-97eb-4c3870a6b1e2" providerId="ADAL" clId="{B68988A6-044E-499E-A86F-EF3F0C1FC095}" dt="2023-04-18T14:49:45.998" v="182" actId="47"/>
        <pc:sldMkLst>
          <pc:docMk/>
          <pc:sldMk cId="135762286" sldId="286"/>
        </pc:sldMkLst>
      </pc:sldChg>
      <pc:sldChg chg="del">
        <pc:chgData name="Tim.Hunt [He/Him]" userId="6450f3a6-afe3-4737-97eb-4c3870a6b1e2" providerId="ADAL" clId="{B68988A6-044E-499E-A86F-EF3F0C1FC095}" dt="2023-04-18T14:49:46.476" v="183" actId="47"/>
        <pc:sldMkLst>
          <pc:docMk/>
          <pc:sldMk cId="1396053747" sldId="287"/>
        </pc:sldMkLst>
      </pc:sldChg>
      <pc:sldChg chg="del">
        <pc:chgData name="Tim.Hunt [He/Him]" userId="6450f3a6-afe3-4737-97eb-4c3870a6b1e2" providerId="ADAL" clId="{B68988A6-044E-499E-A86F-EF3F0C1FC095}" dt="2023-04-18T14:49:46.940" v="184" actId="47"/>
        <pc:sldMkLst>
          <pc:docMk/>
          <pc:sldMk cId="2047486342" sldId="288"/>
        </pc:sldMkLst>
      </pc:sldChg>
      <pc:sldChg chg="del">
        <pc:chgData name="Tim.Hunt [He/Him]" userId="6450f3a6-afe3-4737-97eb-4c3870a6b1e2" providerId="ADAL" clId="{B68988A6-044E-499E-A86F-EF3F0C1FC095}" dt="2023-04-18T15:02:56.027" v="426" actId="47"/>
        <pc:sldMkLst>
          <pc:docMk/>
          <pc:sldMk cId="244965230" sldId="289"/>
        </pc:sldMkLst>
      </pc:sldChg>
      <pc:sldChg chg="del">
        <pc:chgData name="Tim.Hunt [He/Him]" userId="6450f3a6-afe3-4737-97eb-4c3870a6b1e2" providerId="ADAL" clId="{B68988A6-044E-499E-A86F-EF3F0C1FC095}" dt="2023-04-18T15:03:02.096" v="427" actId="47"/>
        <pc:sldMkLst>
          <pc:docMk/>
          <pc:sldMk cId="999697856" sldId="290"/>
        </pc:sldMkLst>
      </pc:sldChg>
      <pc:sldChg chg="del">
        <pc:chgData name="Tim.Hunt [He/Him]" userId="6450f3a6-afe3-4737-97eb-4c3870a6b1e2" providerId="ADAL" clId="{B68988A6-044E-499E-A86F-EF3F0C1FC095}" dt="2023-04-18T15:03:02.096" v="427" actId="47"/>
        <pc:sldMkLst>
          <pc:docMk/>
          <pc:sldMk cId="3833577081" sldId="291"/>
        </pc:sldMkLst>
      </pc:sldChg>
      <pc:sldChg chg="del">
        <pc:chgData name="Tim.Hunt [He/Him]" userId="6450f3a6-afe3-4737-97eb-4c3870a6b1e2" providerId="ADAL" clId="{B68988A6-044E-499E-A86F-EF3F0C1FC095}" dt="2023-04-18T15:03:02.096" v="427" actId="47"/>
        <pc:sldMkLst>
          <pc:docMk/>
          <pc:sldMk cId="1049612251" sldId="292"/>
        </pc:sldMkLst>
      </pc:sldChg>
      <pc:sldChg chg="del">
        <pc:chgData name="Tim.Hunt [He/Him]" userId="6450f3a6-afe3-4737-97eb-4c3870a6b1e2" providerId="ADAL" clId="{B68988A6-044E-499E-A86F-EF3F0C1FC095}" dt="2023-04-18T14:50:50.858" v="188" actId="47"/>
        <pc:sldMkLst>
          <pc:docMk/>
          <pc:sldMk cId="1480842425" sldId="299"/>
        </pc:sldMkLst>
      </pc:sldChg>
      <pc:sldChg chg="del">
        <pc:chgData name="Tim.Hunt [He/Him]" userId="6450f3a6-afe3-4737-97eb-4c3870a6b1e2" providerId="ADAL" clId="{B68988A6-044E-499E-A86F-EF3F0C1FC095}" dt="2023-04-18T14:50:50.858" v="188" actId="47"/>
        <pc:sldMkLst>
          <pc:docMk/>
          <pc:sldMk cId="1572945312" sldId="300"/>
        </pc:sldMkLst>
      </pc:sldChg>
      <pc:sldChg chg="del">
        <pc:chgData name="Tim.Hunt [He/Him]" userId="6450f3a6-afe3-4737-97eb-4c3870a6b1e2" providerId="ADAL" clId="{B68988A6-044E-499E-A86F-EF3F0C1FC095}" dt="2023-04-18T14:50:50.858" v="188" actId="47"/>
        <pc:sldMkLst>
          <pc:docMk/>
          <pc:sldMk cId="729394425" sldId="301"/>
        </pc:sldMkLst>
      </pc:sldChg>
      <pc:sldChg chg="del">
        <pc:chgData name="Tim.Hunt [He/Him]" userId="6450f3a6-afe3-4737-97eb-4c3870a6b1e2" providerId="ADAL" clId="{B68988A6-044E-499E-A86F-EF3F0C1FC095}" dt="2023-04-18T14:47:02.693" v="164" actId="47"/>
        <pc:sldMkLst>
          <pc:docMk/>
          <pc:sldMk cId="1591990182" sldId="302"/>
        </pc:sldMkLst>
      </pc:sldChg>
      <pc:sldChg chg="del">
        <pc:chgData name="Tim.Hunt [He/Him]" userId="6450f3a6-afe3-4737-97eb-4c3870a6b1e2" providerId="ADAL" clId="{B68988A6-044E-499E-A86F-EF3F0C1FC095}" dt="2023-05-12T16:15:31.760" v="9798" actId="47"/>
        <pc:sldMkLst>
          <pc:docMk/>
          <pc:sldMk cId="1339148054" sldId="304"/>
        </pc:sldMkLst>
      </pc:sldChg>
      <pc:sldChg chg="del">
        <pc:chgData name="Tim.Hunt [He/Him]" userId="6450f3a6-afe3-4737-97eb-4c3870a6b1e2" providerId="ADAL" clId="{B68988A6-044E-499E-A86F-EF3F0C1FC095}" dt="2023-04-18T14:50:12.352" v="185" actId="47"/>
        <pc:sldMkLst>
          <pc:docMk/>
          <pc:sldMk cId="2644233470" sldId="305"/>
        </pc:sldMkLst>
      </pc:sldChg>
      <pc:sldChg chg="del">
        <pc:chgData name="Tim.Hunt [He/Him]" userId="6450f3a6-afe3-4737-97eb-4c3870a6b1e2" providerId="ADAL" clId="{B68988A6-044E-499E-A86F-EF3F0C1FC095}" dt="2023-04-18T14:50:12.352" v="185" actId="47"/>
        <pc:sldMkLst>
          <pc:docMk/>
          <pc:sldMk cId="851058177" sldId="306"/>
        </pc:sldMkLst>
      </pc:sldChg>
      <pc:sldChg chg="del">
        <pc:chgData name="Tim.Hunt [He/Him]" userId="6450f3a6-afe3-4737-97eb-4c3870a6b1e2" providerId="ADAL" clId="{B68988A6-044E-499E-A86F-EF3F0C1FC095}" dt="2023-04-18T15:02:06.976" v="424" actId="47"/>
        <pc:sldMkLst>
          <pc:docMk/>
          <pc:sldMk cId="2802830856" sldId="307"/>
        </pc:sldMkLst>
      </pc:sldChg>
      <pc:sldChg chg="del">
        <pc:chgData name="Tim.Hunt [He/Him]" userId="6450f3a6-afe3-4737-97eb-4c3870a6b1e2" providerId="ADAL" clId="{B68988A6-044E-499E-A86F-EF3F0C1FC095}" dt="2023-04-18T14:49:37.495" v="176" actId="47"/>
        <pc:sldMkLst>
          <pc:docMk/>
          <pc:sldMk cId="726125662" sldId="312"/>
        </pc:sldMkLst>
      </pc:sldChg>
      <pc:sldChg chg="del">
        <pc:chgData name="Tim.Hunt [He/Him]" userId="6450f3a6-afe3-4737-97eb-4c3870a6b1e2" providerId="ADAL" clId="{B68988A6-044E-499E-A86F-EF3F0C1FC095}" dt="2023-04-18T14:41:16.880" v="91" actId="47"/>
        <pc:sldMkLst>
          <pc:docMk/>
          <pc:sldMk cId="887091397" sldId="316"/>
        </pc:sldMkLst>
      </pc:sldChg>
      <pc:sldChg chg="del">
        <pc:chgData name="Tim.Hunt [He/Him]" userId="6450f3a6-afe3-4737-97eb-4c3870a6b1e2" providerId="ADAL" clId="{B68988A6-044E-499E-A86F-EF3F0C1FC095}" dt="2023-04-18T14:47:45.257" v="174" actId="47"/>
        <pc:sldMkLst>
          <pc:docMk/>
          <pc:sldMk cId="41591162" sldId="317"/>
        </pc:sldMkLst>
      </pc:sldChg>
      <pc:sldChg chg="del">
        <pc:chgData name="Tim.Hunt [He/Him]" userId="6450f3a6-afe3-4737-97eb-4c3870a6b1e2" providerId="ADAL" clId="{B68988A6-044E-499E-A86F-EF3F0C1FC095}" dt="2023-05-12T16:15:33.697" v="9799" actId="47"/>
        <pc:sldMkLst>
          <pc:docMk/>
          <pc:sldMk cId="2073721226" sldId="318"/>
        </pc:sldMkLst>
      </pc:sldChg>
      <pc:sldChg chg="del">
        <pc:chgData name="Tim.Hunt [He/Him]" userId="6450f3a6-afe3-4737-97eb-4c3870a6b1e2" providerId="ADAL" clId="{B68988A6-044E-499E-A86F-EF3F0C1FC095}" dt="2023-04-18T14:47:08.486" v="165" actId="47"/>
        <pc:sldMkLst>
          <pc:docMk/>
          <pc:sldMk cId="250930934" sldId="319"/>
        </pc:sldMkLst>
      </pc:sldChg>
      <pc:sldChg chg="delSp modSp new mod ord">
        <pc:chgData name="Tim.Hunt [He/Him]" userId="6450f3a6-afe3-4737-97eb-4c3870a6b1e2" providerId="ADAL" clId="{B68988A6-044E-499E-A86F-EF3F0C1FC095}" dt="2023-05-16T13:53:37.847" v="9868"/>
        <pc:sldMkLst>
          <pc:docMk/>
          <pc:sldMk cId="1841043101" sldId="319"/>
        </pc:sldMkLst>
        <pc:spChg chg="del">
          <ac:chgData name="Tim.Hunt [He/Him]" userId="6450f3a6-afe3-4737-97eb-4c3870a6b1e2" providerId="ADAL" clId="{B68988A6-044E-499E-A86F-EF3F0C1FC095}" dt="2023-04-19T16:56:36.763" v="6640" actId="478"/>
          <ac:spMkLst>
            <pc:docMk/>
            <pc:sldMk cId="1841043101" sldId="319"/>
            <ac:spMk id="2" creationId="{CDABEBF5-D24D-EE51-2E86-0C261E325AE6}"/>
          </ac:spMkLst>
        </pc:spChg>
        <pc:spChg chg="mod">
          <ac:chgData name="Tim.Hunt [He/Him]" userId="6450f3a6-afe3-4737-97eb-4c3870a6b1e2" providerId="ADAL" clId="{B68988A6-044E-499E-A86F-EF3F0C1FC095}" dt="2023-04-18T15:00:32.592" v="391" actId="20577"/>
          <ac:spMkLst>
            <pc:docMk/>
            <pc:sldMk cId="1841043101" sldId="319"/>
            <ac:spMk id="3" creationId="{6C4570E7-0A76-8FFB-B654-B4536EBA64DD}"/>
          </ac:spMkLst>
        </pc:spChg>
        <pc:spChg chg="mod">
          <ac:chgData name="Tim.Hunt [He/Him]" userId="6450f3a6-afe3-4737-97eb-4c3870a6b1e2" providerId="ADAL" clId="{B68988A6-044E-499E-A86F-EF3F0C1FC095}" dt="2023-04-19T14:33:28.377" v="3500" actId="20577"/>
          <ac:spMkLst>
            <pc:docMk/>
            <pc:sldMk cId="1841043101" sldId="319"/>
            <ac:spMk id="4" creationId="{F58C964F-1ABC-080D-4A51-8EBC56CC0DD1}"/>
          </ac:spMkLst>
        </pc:spChg>
        <pc:spChg chg="del">
          <ac:chgData name="Tim.Hunt [He/Him]" userId="6450f3a6-afe3-4737-97eb-4c3870a6b1e2" providerId="ADAL" clId="{B68988A6-044E-499E-A86F-EF3F0C1FC095}" dt="2023-04-18T15:00:43.524" v="393" actId="478"/>
          <ac:spMkLst>
            <pc:docMk/>
            <pc:sldMk cId="1841043101" sldId="319"/>
            <ac:spMk id="5" creationId="{E6D9AB35-496E-0ED6-1578-9BF2C47153EA}"/>
          </ac:spMkLst>
        </pc:spChg>
      </pc:sldChg>
      <pc:sldChg chg="addSp delSp modSp new mod">
        <pc:chgData name="Tim.Hunt [He/Him]" userId="6450f3a6-afe3-4737-97eb-4c3870a6b1e2" providerId="ADAL" clId="{B68988A6-044E-499E-A86F-EF3F0C1FC095}" dt="2023-04-19T16:58:46.345" v="6643" actId="478"/>
        <pc:sldMkLst>
          <pc:docMk/>
          <pc:sldMk cId="1941008613" sldId="320"/>
        </pc:sldMkLst>
        <pc:spChg chg="del">
          <ac:chgData name="Tim.Hunt [He/Him]" userId="6450f3a6-afe3-4737-97eb-4c3870a6b1e2" providerId="ADAL" clId="{B68988A6-044E-499E-A86F-EF3F0C1FC095}" dt="2023-04-19T16:58:46.345" v="6643" actId="478"/>
          <ac:spMkLst>
            <pc:docMk/>
            <pc:sldMk cId="1941008613" sldId="320"/>
            <ac:spMk id="2" creationId="{BCF251B8-28A2-57D5-320B-EDB616421BDC}"/>
          </ac:spMkLst>
        </pc:spChg>
        <pc:spChg chg="mod">
          <ac:chgData name="Tim.Hunt [He/Him]" userId="6450f3a6-afe3-4737-97eb-4c3870a6b1e2" providerId="ADAL" clId="{B68988A6-044E-499E-A86F-EF3F0C1FC095}" dt="2023-04-18T15:01:01.292" v="394" actId="20577"/>
          <ac:spMkLst>
            <pc:docMk/>
            <pc:sldMk cId="1941008613" sldId="320"/>
            <ac:spMk id="3" creationId="{E443D26C-C233-529D-2E50-7E45ACE18DA7}"/>
          </ac:spMkLst>
        </pc:spChg>
        <pc:spChg chg="mod">
          <ac:chgData name="Tim.Hunt [He/Him]" userId="6450f3a6-afe3-4737-97eb-4c3870a6b1e2" providerId="ADAL" clId="{B68988A6-044E-499E-A86F-EF3F0C1FC095}" dt="2023-04-18T15:01:29.948" v="417" actId="20577"/>
          <ac:spMkLst>
            <pc:docMk/>
            <pc:sldMk cId="1941008613" sldId="320"/>
            <ac:spMk id="4" creationId="{5FBD2449-CDE0-9F4A-C1B7-7427EBD8C0F0}"/>
          </ac:spMkLst>
        </pc:spChg>
        <pc:spChg chg="add del mod">
          <ac:chgData name="Tim.Hunt [He/Him]" userId="6450f3a6-afe3-4737-97eb-4c3870a6b1e2" providerId="ADAL" clId="{B68988A6-044E-499E-A86F-EF3F0C1FC095}" dt="2023-04-18T15:01:25.222" v="402" actId="20577"/>
          <ac:spMkLst>
            <pc:docMk/>
            <pc:sldMk cId="1941008613" sldId="320"/>
            <ac:spMk id="5" creationId="{9824DD39-3AD1-BEEB-60C4-978051E194F3}"/>
          </ac:spMkLst>
        </pc:spChg>
      </pc:sldChg>
      <pc:sldChg chg="del">
        <pc:chgData name="Tim.Hunt [He/Him]" userId="6450f3a6-afe3-4737-97eb-4c3870a6b1e2" providerId="ADAL" clId="{B68988A6-044E-499E-A86F-EF3F0C1FC095}" dt="2023-04-18T14:49:39.910" v="177" actId="47"/>
        <pc:sldMkLst>
          <pc:docMk/>
          <pc:sldMk cId="2577803290" sldId="320"/>
        </pc:sldMkLst>
      </pc:sldChg>
      <pc:sldChg chg="delSp modSp new mod">
        <pc:chgData name="Tim.Hunt [He/Him]" userId="6450f3a6-afe3-4737-97eb-4c3870a6b1e2" providerId="ADAL" clId="{B68988A6-044E-499E-A86F-EF3F0C1FC095}" dt="2023-04-18T15:01:52.790" v="423" actId="478"/>
        <pc:sldMkLst>
          <pc:docMk/>
          <pc:sldMk cId="1981346552" sldId="321"/>
        </pc:sldMkLst>
        <pc:spChg chg="mod">
          <ac:chgData name="Tim.Hunt [He/Him]" userId="6450f3a6-afe3-4737-97eb-4c3870a6b1e2" providerId="ADAL" clId="{B68988A6-044E-499E-A86F-EF3F0C1FC095}" dt="2023-04-18T15:01:40.642" v="419" actId="20577"/>
          <ac:spMkLst>
            <pc:docMk/>
            <pc:sldMk cId="1981346552" sldId="321"/>
            <ac:spMk id="3" creationId="{88FF669A-F790-15B7-409A-2B5E9E1E9D78}"/>
          </ac:spMkLst>
        </pc:spChg>
        <pc:spChg chg="mod">
          <ac:chgData name="Tim.Hunt [He/Him]" userId="6450f3a6-afe3-4737-97eb-4c3870a6b1e2" providerId="ADAL" clId="{B68988A6-044E-499E-A86F-EF3F0C1FC095}" dt="2023-04-18T15:01:39.112" v="418"/>
          <ac:spMkLst>
            <pc:docMk/>
            <pc:sldMk cId="1981346552" sldId="321"/>
            <ac:spMk id="4" creationId="{5F5C4E17-30A5-126C-B856-8370EEE138A5}"/>
          </ac:spMkLst>
        </pc:spChg>
        <pc:spChg chg="del">
          <ac:chgData name="Tim.Hunt [He/Him]" userId="6450f3a6-afe3-4737-97eb-4c3870a6b1e2" providerId="ADAL" clId="{B68988A6-044E-499E-A86F-EF3F0C1FC095}" dt="2023-04-18T15:01:52.790" v="423" actId="478"/>
          <ac:spMkLst>
            <pc:docMk/>
            <pc:sldMk cId="1981346552" sldId="321"/>
            <ac:spMk id="5" creationId="{1A3802F0-1824-D1B7-E60B-A8DDB34FE066}"/>
          </ac:spMkLst>
        </pc:spChg>
      </pc:sldChg>
      <pc:sldChg chg="del">
        <pc:chgData name="Tim.Hunt [He/Him]" userId="6450f3a6-afe3-4737-97eb-4c3870a6b1e2" providerId="ADAL" clId="{B68988A6-044E-499E-A86F-EF3F0C1FC095}" dt="2023-04-18T14:47:09.429" v="166" actId="47"/>
        <pc:sldMkLst>
          <pc:docMk/>
          <pc:sldMk cId="2645815655" sldId="321"/>
        </pc:sldMkLst>
      </pc:sldChg>
      <pc:sldChg chg="delSp modSp new mod">
        <pc:chgData name="Tim.Hunt [He/Him]" userId="6450f3a6-afe3-4737-97eb-4c3870a6b1e2" providerId="ADAL" clId="{B68988A6-044E-499E-A86F-EF3F0C1FC095}" dt="2023-04-18T15:01:50.131" v="422" actId="478"/>
        <pc:sldMkLst>
          <pc:docMk/>
          <pc:sldMk cId="3070287457" sldId="322"/>
        </pc:sldMkLst>
        <pc:spChg chg="mod">
          <ac:chgData name="Tim.Hunt [He/Him]" userId="6450f3a6-afe3-4737-97eb-4c3870a6b1e2" providerId="ADAL" clId="{B68988A6-044E-499E-A86F-EF3F0C1FC095}" dt="2023-04-18T15:01:47.689" v="420" actId="20577"/>
          <ac:spMkLst>
            <pc:docMk/>
            <pc:sldMk cId="3070287457" sldId="322"/>
            <ac:spMk id="3" creationId="{8D3C2752-0DF8-F565-969C-09EF428054CE}"/>
          </ac:spMkLst>
        </pc:spChg>
        <pc:spChg chg="mod">
          <ac:chgData name="Tim.Hunt [He/Him]" userId="6450f3a6-afe3-4737-97eb-4c3870a6b1e2" providerId="ADAL" clId="{B68988A6-044E-499E-A86F-EF3F0C1FC095}" dt="2023-04-18T15:01:48.788" v="421"/>
          <ac:spMkLst>
            <pc:docMk/>
            <pc:sldMk cId="3070287457" sldId="322"/>
            <ac:spMk id="4" creationId="{B2D5F222-0B94-6C1F-C53D-6AE85AE68905}"/>
          </ac:spMkLst>
        </pc:spChg>
        <pc:spChg chg="del">
          <ac:chgData name="Tim.Hunt [He/Him]" userId="6450f3a6-afe3-4737-97eb-4c3870a6b1e2" providerId="ADAL" clId="{B68988A6-044E-499E-A86F-EF3F0C1FC095}" dt="2023-04-18T15:01:50.131" v="422" actId="478"/>
          <ac:spMkLst>
            <pc:docMk/>
            <pc:sldMk cId="3070287457" sldId="322"/>
            <ac:spMk id="5" creationId="{92284912-3E74-15C8-088D-51EFCCFA6E17}"/>
          </ac:spMkLst>
        </pc:spChg>
      </pc:sldChg>
      <pc:sldChg chg="del">
        <pc:chgData name="Tim.Hunt [He/Him]" userId="6450f3a6-afe3-4737-97eb-4c3870a6b1e2" providerId="ADAL" clId="{B68988A6-044E-499E-A86F-EF3F0C1FC095}" dt="2023-04-18T14:47:13.479" v="167" actId="47"/>
        <pc:sldMkLst>
          <pc:docMk/>
          <pc:sldMk cId="3798247743" sldId="322"/>
        </pc:sldMkLst>
      </pc:sldChg>
      <pc:sldChg chg="new del">
        <pc:chgData name="Tim.Hunt [He/Him]" userId="6450f3a6-afe3-4737-97eb-4c3870a6b1e2" providerId="ADAL" clId="{B68988A6-044E-499E-A86F-EF3F0C1FC095}" dt="2023-04-18T17:20:23.798" v="2918" actId="47"/>
        <pc:sldMkLst>
          <pc:docMk/>
          <pc:sldMk cId="3430894897" sldId="323"/>
        </pc:sldMkLst>
      </pc:sldChg>
      <pc:sldChg chg="del">
        <pc:chgData name="Tim.Hunt [He/Him]" userId="6450f3a6-afe3-4737-97eb-4c3870a6b1e2" providerId="ADAL" clId="{B68988A6-044E-499E-A86F-EF3F0C1FC095}" dt="2023-04-18T14:49:42.068" v="179" actId="47"/>
        <pc:sldMkLst>
          <pc:docMk/>
          <pc:sldMk cId="1186341214" sldId="324"/>
        </pc:sldMkLst>
      </pc:sldChg>
      <pc:sldChg chg="modSp new del mod ord">
        <pc:chgData name="Tim.Hunt [He/Him]" userId="6450f3a6-afe3-4737-97eb-4c3870a6b1e2" providerId="ADAL" clId="{B68988A6-044E-499E-A86F-EF3F0C1FC095}" dt="2023-04-19T15:13:34.167" v="4576" actId="47"/>
        <pc:sldMkLst>
          <pc:docMk/>
          <pc:sldMk cId="2185846301" sldId="324"/>
        </pc:sldMkLst>
        <pc:spChg chg="mod">
          <ac:chgData name="Tim.Hunt [He/Him]" userId="6450f3a6-afe3-4737-97eb-4c3870a6b1e2" providerId="ADAL" clId="{B68988A6-044E-499E-A86F-EF3F0C1FC095}" dt="2023-04-19T15:13:30.342" v="4575" actId="20577"/>
          <ac:spMkLst>
            <pc:docMk/>
            <pc:sldMk cId="2185846301" sldId="324"/>
            <ac:spMk id="2" creationId="{B808B5D6-9B9E-CA45-8970-CCEC55DCE4C3}"/>
          </ac:spMkLst>
        </pc:spChg>
      </pc:sldChg>
      <pc:sldChg chg="del">
        <pc:chgData name="Tim.Hunt [He/Him]" userId="6450f3a6-afe3-4737-97eb-4c3870a6b1e2" providerId="ADAL" clId="{B68988A6-044E-499E-A86F-EF3F0C1FC095}" dt="2023-04-18T14:47:15.548" v="168" actId="47"/>
        <pc:sldMkLst>
          <pc:docMk/>
          <pc:sldMk cId="2490011310" sldId="325"/>
        </pc:sldMkLst>
      </pc:sldChg>
      <pc:sldChg chg="modSp new del mod ord">
        <pc:chgData name="Tim.Hunt [He/Him]" userId="6450f3a6-afe3-4737-97eb-4c3870a6b1e2" providerId="ADAL" clId="{B68988A6-044E-499E-A86F-EF3F0C1FC095}" dt="2023-04-19T14:52:44.397" v="3938" actId="47"/>
        <pc:sldMkLst>
          <pc:docMk/>
          <pc:sldMk cId="3750763928" sldId="325"/>
        </pc:sldMkLst>
        <pc:spChg chg="mod">
          <ac:chgData name="Tim.Hunt [He/Him]" userId="6450f3a6-afe3-4737-97eb-4c3870a6b1e2" providerId="ADAL" clId="{B68988A6-044E-499E-A86F-EF3F0C1FC095}" dt="2023-04-19T14:48:49.699" v="3838" actId="20577"/>
          <ac:spMkLst>
            <pc:docMk/>
            <pc:sldMk cId="3750763928" sldId="325"/>
            <ac:spMk id="2" creationId="{485DA765-E456-21AE-95EA-2F8DAE261D99}"/>
          </ac:spMkLst>
        </pc:spChg>
      </pc:sldChg>
      <pc:sldChg chg="del">
        <pc:chgData name="Tim.Hunt [He/Him]" userId="6450f3a6-afe3-4737-97eb-4c3870a6b1e2" providerId="ADAL" clId="{B68988A6-044E-499E-A86F-EF3F0C1FC095}" dt="2023-04-18T14:49:40.871" v="178" actId="47"/>
        <pc:sldMkLst>
          <pc:docMk/>
          <pc:sldMk cId="329065008" sldId="326"/>
        </pc:sldMkLst>
      </pc:sldChg>
      <pc:sldChg chg="addSp delSp modSp new mod ord">
        <pc:chgData name="Tim.Hunt [He/Him]" userId="6450f3a6-afe3-4737-97eb-4c3870a6b1e2" providerId="ADAL" clId="{B68988A6-044E-499E-A86F-EF3F0C1FC095}" dt="2023-05-16T13:53:37.847" v="9868"/>
        <pc:sldMkLst>
          <pc:docMk/>
          <pc:sldMk cId="726216288" sldId="326"/>
        </pc:sldMkLst>
        <pc:spChg chg="mod">
          <ac:chgData name="Tim.Hunt [He/Him]" userId="6450f3a6-afe3-4737-97eb-4c3870a6b1e2" providerId="ADAL" clId="{B68988A6-044E-499E-A86F-EF3F0C1FC095}" dt="2023-04-18T15:58:49.612" v="1045" actId="20577"/>
          <ac:spMkLst>
            <pc:docMk/>
            <pc:sldMk cId="726216288" sldId="326"/>
            <ac:spMk id="2" creationId="{1F5B83D3-3017-5964-03CC-D454AAC5C0C7}"/>
          </ac:spMkLst>
        </pc:spChg>
        <pc:spChg chg="add del">
          <ac:chgData name="Tim.Hunt [He/Him]" userId="6450f3a6-afe3-4737-97eb-4c3870a6b1e2" providerId="ADAL" clId="{B68988A6-044E-499E-A86F-EF3F0C1FC095}" dt="2023-04-18T16:04:39.755" v="1105" actId="478"/>
          <ac:spMkLst>
            <pc:docMk/>
            <pc:sldMk cId="726216288" sldId="326"/>
            <ac:spMk id="3" creationId="{1443330D-9211-3711-878C-DF9368A3625C}"/>
          </ac:spMkLst>
        </pc:spChg>
        <pc:spChg chg="del">
          <ac:chgData name="Tim.Hunt [He/Him]" userId="6450f3a6-afe3-4737-97eb-4c3870a6b1e2" providerId="ADAL" clId="{B68988A6-044E-499E-A86F-EF3F0C1FC095}" dt="2023-04-18T15:59:19.576" v="1060" actId="478"/>
          <ac:spMkLst>
            <pc:docMk/>
            <pc:sldMk cId="726216288" sldId="326"/>
            <ac:spMk id="4" creationId="{47A5318F-4A53-64EF-9EF7-A533E64D2CEA}"/>
          </ac:spMkLst>
        </pc:spChg>
        <pc:spChg chg="del">
          <ac:chgData name="Tim.Hunt [He/Him]" userId="6450f3a6-afe3-4737-97eb-4c3870a6b1e2" providerId="ADAL" clId="{B68988A6-044E-499E-A86F-EF3F0C1FC095}" dt="2023-04-18T15:59:17.662" v="1059" actId="478"/>
          <ac:spMkLst>
            <pc:docMk/>
            <pc:sldMk cId="726216288" sldId="326"/>
            <ac:spMk id="5" creationId="{0F234619-E390-9FF3-7641-9E3EE03D631F}"/>
          </ac:spMkLst>
        </pc:spChg>
        <pc:spChg chg="mod">
          <ac:chgData name="Tim.Hunt [He/Him]" userId="6450f3a6-afe3-4737-97eb-4c3870a6b1e2" providerId="ADAL" clId="{B68988A6-044E-499E-A86F-EF3F0C1FC095}" dt="2023-05-12T14:31:10.424" v="8649" actId="20577"/>
          <ac:spMkLst>
            <pc:docMk/>
            <pc:sldMk cId="726216288" sldId="326"/>
            <ac:spMk id="6" creationId="{D0ECD5F8-1807-C58D-3480-01755DCC4494}"/>
          </ac:spMkLst>
        </pc:spChg>
        <pc:spChg chg="add mod">
          <ac:chgData name="Tim.Hunt [He/Him]" userId="6450f3a6-afe3-4737-97eb-4c3870a6b1e2" providerId="ADAL" clId="{B68988A6-044E-499E-A86F-EF3F0C1FC095}" dt="2023-04-19T14:45:51.136" v="3771" actId="122"/>
          <ac:spMkLst>
            <pc:docMk/>
            <pc:sldMk cId="726216288" sldId="326"/>
            <ac:spMk id="9" creationId="{730E777F-5534-5FAF-60C5-50AB10813268}"/>
          </ac:spMkLst>
        </pc:spChg>
        <pc:picChg chg="add mod">
          <ac:chgData name="Tim.Hunt [He/Him]" userId="6450f3a6-afe3-4737-97eb-4c3870a6b1e2" providerId="ADAL" clId="{B68988A6-044E-499E-A86F-EF3F0C1FC095}" dt="2023-04-19T14:37:20.632" v="3541" actId="1076"/>
          <ac:picMkLst>
            <pc:docMk/>
            <pc:sldMk cId="726216288" sldId="326"/>
            <ac:picMk id="8" creationId="{44949E68-8ADE-FEEA-E502-AB6D510CF5C7}"/>
          </ac:picMkLst>
        </pc:picChg>
      </pc:sldChg>
      <pc:sldChg chg="addSp delSp modSp new mod ord">
        <pc:chgData name="Tim.Hunt [He/Him]" userId="6450f3a6-afe3-4737-97eb-4c3870a6b1e2" providerId="ADAL" clId="{B68988A6-044E-499E-A86F-EF3F0C1FC095}" dt="2023-05-16T13:53:45.502" v="9872"/>
        <pc:sldMkLst>
          <pc:docMk/>
          <pc:sldMk cId="1616291400" sldId="327"/>
        </pc:sldMkLst>
        <pc:spChg chg="mod">
          <ac:chgData name="Tim.Hunt [He/Him]" userId="6450f3a6-afe3-4737-97eb-4c3870a6b1e2" providerId="ADAL" clId="{B68988A6-044E-499E-A86F-EF3F0C1FC095}" dt="2023-04-18T15:24:02.999" v="514" actId="1035"/>
          <ac:spMkLst>
            <pc:docMk/>
            <pc:sldMk cId="1616291400" sldId="327"/>
            <ac:spMk id="2" creationId="{AD4559EF-0A6F-D6F5-5110-71993C974608}"/>
          </ac:spMkLst>
        </pc:spChg>
        <pc:spChg chg="add del mod">
          <ac:chgData name="Tim.Hunt [He/Him]" userId="6450f3a6-afe3-4737-97eb-4c3870a6b1e2" providerId="ADAL" clId="{B68988A6-044E-499E-A86F-EF3F0C1FC095}" dt="2023-04-18T15:24:02.999" v="514" actId="1035"/>
          <ac:spMkLst>
            <pc:docMk/>
            <pc:sldMk cId="1616291400" sldId="327"/>
            <ac:spMk id="3" creationId="{D7630C85-CEDB-613C-715E-79F587E2626E}"/>
          </ac:spMkLst>
        </pc:spChg>
        <pc:spChg chg="add del mod">
          <ac:chgData name="Tim.Hunt [He/Him]" userId="6450f3a6-afe3-4737-97eb-4c3870a6b1e2" providerId="ADAL" clId="{B68988A6-044E-499E-A86F-EF3F0C1FC095}" dt="2023-04-18T15:22:37.650" v="481" actId="478"/>
          <ac:spMkLst>
            <pc:docMk/>
            <pc:sldMk cId="1616291400" sldId="327"/>
            <ac:spMk id="4" creationId="{8F2661C9-5F9E-2D59-70D6-93F6007DCBE6}"/>
          </ac:spMkLst>
        </pc:spChg>
        <pc:spChg chg="add del mod">
          <ac:chgData name="Tim.Hunt [He/Him]" userId="6450f3a6-afe3-4737-97eb-4c3870a6b1e2" providerId="ADAL" clId="{B68988A6-044E-499E-A86F-EF3F0C1FC095}" dt="2023-04-18T15:22:35.900" v="480" actId="478"/>
          <ac:spMkLst>
            <pc:docMk/>
            <pc:sldMk cId="1616291400" sldId="327"/>
            <ac:spMk id="5" creationId="{85A68BF2-3CCB-7819-765C-4B3D3F7E578C}"/>
          </ac:spMkLst>
        </pc:spChg>
        <pc:spChg chg="add del mod">
          <ac:chgData name="Tim.Hunt [He/Him]" userId="6450f3a6-afe3-4737-97eb-4c3870a6b1e2" providerId="ADAL" clId="{B68988A6-044E-499E-A86F-EF3F0C1FC095}" dt="2023-04-18T15:22:32.668" v="479"/>
          <ac:spMkLst>
            <pc:docMk/>
            <pc:sldMk cId="1616291400" sldId="327"/>
            <ac:spMk id="6" creationId="{A6995B4A-6EE5-EC14-C770-DEC97028CBD1}"/>
          </ac:spMkLst>
        </pc:spChg>
        <pc:spChg chg="add del mod">
          <ac:chgData name="Tim.Hunt [He/Him]" userId="6450f3a6-afe3-4737-97eb-4c3870a6b1e2" providerId="ADAL" clId="{B68988A6-044E-499E-A86F-EF3F0C1FC095}" dt="2023-04-18T15:21:01.438" v="463"/>
          <ac:spMkLst>
            <pc:docMk/>
            <pc:sldMk cId="1616291400" sldId="327"/>
            <ac:spMk id="7" creationId="{92AB1EF8-DAA7-3C69-929E-8EE2D5BBA408}"/>
          </ac:spMkLst>
        </pc:spChg>
        <pc:spChg chg="add del mod">
          <ac:chgData name="Tim.Hunt [He/Him]" userId="6450f3a6-afe3-4737-97eb-4c3870a6b1e2" providerId="ADAL" clId="{B68988A6-044E-499E-A86F-EF3F0C1FC095}" dt="2023-04-18T15:21:09.038" v="467"/>
          <ac:spMkLst>
            <pc:docMk/>
            <pc:sldMk cId="1616291400" sldId="327"/>
            <ac:spMk id="8" creationId="{83AB915B-BC2F-A57B-E03A-042BF5EEA801}"/>
          </ac:spMkLst>
        </pc:spChg>
        <pc:spChg chg="add del mod">
          <ac:chgData name="Tim.Hunt [He/Him]" userId="6450f3a6-afe3-4737-97eb-4c3870a6b1e2" providerId="ADAL" clId="{B68988A6-044E-499E-A86F-EF3F0C1FC095}" dt="2023-04-18T15:22:19.613" v="475"/>
          <ac:spMkLst>
            <pc:docMk/>
            <pc:sldMk cId="1616291400" sldId="327"/>
            <ac:spMk id="9" creationId="{03FC0BD4-571D-5829-53E0-233A637A4CEC}"/>
          </ac:spMkLst>
        </pc:spChg>
        <pc:spChg chg="add mod">
          <ac:chgData name="Tim.Hunt [He/Him]" userId="6450f3a6-afe3-4737-97eb-4c3870a6b1e2" providerId="ADAL" clId="{B68988A6-044E-499E-A86F-EF3F0C1FC095}" dt="2023-04-18T15:33:33.103" v="643" actId="20577"/>
          <ac:spMkLst>
            <pc:docMk/>
            <pc:sldMk cId="1616291400" sldId="327"/>
            <ac:spMk id="10" creationId="{90AC7EE9-8944-D070-07D0-B8C3B114349D}"/>
          </ac:spMkLst>
        </pc:spChg>
      </pc:sldChg>
      <pc:sldChg chg="del">
        <pc:chgData name="Tim.Hunt [He/Him]" userId="6450f3a6-afe3-4737-97eb-4c3870a6b1e2" providerId="ADAL" clId="{B68988A6-044E-499E-A86F-EF3F0C1FC095}" dt="2023-04-18T14:47:16.819" v="169" actId="47"/>
        <pc:sldMkLst>
          <pc:docMk/>
          <pc:sldMk cId="3209242253" sldId="328"/>
        </pc:sldMkLst>
      </pc:sldChg>
      <pc:sldChg chg="delSp modSp new mod">
        <pc:chgData name="Tim.Hunt [He/Him]" userId="6450f3a6-afe3-4737-97eb-4c3870a6b1e2" providerId="ADAL" clId="{B68988A6-044E-499E-A86F-EF3F0C1FC095}" dt="2023-04-18T15:33:17.792" v="642" actId="207"/>
        <pc:sldMkLst>
          <pc:docMk/>
          <pc:sldMk cId="3429321369" sldId="328"/>
        </pc:sldMkLst>
        <pc:spChg chg="mod">
          <ac:chgData name="Tim.Hunt [He/Him]" userId="6450f3a6-afe3-4737-97eb-4c3870a6b1e2" providerId="ADAL" clId="{B68988A6-044E-499E-A86F-EF3F0C1FC095}" dt="2023-04-18T15:26:12.172" v="554" actId="20577"/>
          <ac:spMkLst>
            <pc:docMk/>
            <pc:sldMk cId="3429321369" sldId="328"/>
            <ac:spMk id="2" creationId="{0CE402AC-4698-CE80-1ED7-C35A403530B8}"/>
          </ac:spMkLst>
        </pc:spChg>
        <pc:spChg chg="mod">
          <ac:chgData name="Tim.Hunt [He/Him]" userId="6450f3a6-afe3-4737-97eb-4c3870a6b1e2" providerId="ADAL" clId="{B68988A6-044E-499E-A86F-EF3F0C1FC095}" dt="2023-04-18T15:31:22.260" v="586" actId="6549"/>
          <ac:spMkLst>
            <pc:docMk/>
            <pc:sldMk cId="3429321369" sldId="328"/>
            <ac:spMk id="3" creationId="{902B6D84-1948-339D-7465-7758B3730D16}"/>
          </ac:spMkLst>
        </pc:spChg>
        <pc:spChg chg="del">
          <ac:chgData name="Tim.Hunt [He/Him]" userId="6450f3a6-afe3-4737-97eb-4c3870a6b1e2" providerId="ADAL" clId="{B68988A6-044E-499E-A86F-EF3F0C1FC095}" dt="2023-04-18T15:26:24.417" v="555" actId="478"/>
          <ac:spMkLst>
            <pc:docMk/>
            <pc:sldMk cId="3429321369" sldId="328"/>
            <ac:spMk id="4" creationId="{0550BBBA-F4CF-E088-F03F-DCD629BA4C06}"/>
          </ac:spMkLst>
        </pc:spChg>
        <pc:spChg chg="del">
          <ac:chgData name="Tim.Hunt [He/Him]" userId="6450f3a6-afe3-4737-97eb-4c3870a6b1e2" providerId="ADAL" clId="{B68988A6-044E-499E-A86F-EF3F0C1FC095}" dt="2023-04-18T15:26:26.843" v="556" actId="478"/>
          <ac:spMkLst>
            <pc:docMk/>
            <pc:sldMk cId="3429321369" sldId="328"/>
            <ac:spMk id="5" creationId="{918808F0-0D09-497B-263E-BF4E4F657FAB}"/>
          </ac:spMkLst>
        </pc:spChg>
        <pc:spChg chg="mod">
          <ac:chgData name="Tim.Hunt [He/Him]" userId="6450f3a6-afe3-4737-97eb-4c3870a6b1e2" providerId="ADAL" clId="{B68988A6-044E-499E-A86F-EF3F0C1FC095}" dt="2023-04-18T15:33:17.792" v="642" actId="207"/>
          <ac:spMkLst>
            <pc:docMk/>
            <pc:sldMk cId="3429321369" sldId="328"/>
            <ac:spMk id="6" creationId="{4157F96A-60ED-5C95-B06B-458C2B3702B3}"/>
          </ac:spMkLst>
        </pc:spChg>
      </pc:sldChg>
      <pc:sldChg chg="del">
        <pc:chgData name="Tim.Hunt [He/Him]" userId="6450f3a6-afe3-4737-97eb-4c3870a6b1e2" providerId="ADAL" clId="{B68988A6-044E-499E-A86F-EF3F0C1FC095}" dt="2023-04-18T14:47:19.230" v="170" actId="47"/>
        <pc:sldMkLst>
          <pc:docMk/>
          <pc:sldMk cId="472613081" sldId="329"/>
        </pc:sldMkLst>
      </pc:sldChg>
      <pc:sldChg chg="new del">
        <pc:chgData name="Tim.Hunt [He/Him]" userId="6450f3a6-afe3-4737-97eb-4c3870a6b1e2" providerId="ADAL" clId="{B68988A6-044E-499E-A86F-EF3F0C1FC095}" dt="2023-04-18T15:37:53.534" v="855" actId="47"/>
        <pc:sldMkLst>
          <pc:docMk/>
          <pc:sldMk cId="609059651" sldId="329"/>
        </pc:sldMkLst>
      </pc:sldChg>
      <pc:sldChg chg="new del">
        <pc:chgData name="Tim.Hunt [He/Him]" userId="6450f3a6-afe3-4737-97eb-4c3870a6b1e2" providerId="ADAL" clId="{B68988A6-044E-499E-A86F-EF3F0C1FC095}" dt="2023-04-18T15:34:32.390" v="646" actId="47"/>
        <pc:sldMkLst>
          <pc:docMk/>
          <pc:sldMk cId="1276950500" sldId="330"/>
        </pc:sldMkLst>
      </pc:sldChg>
      <pc:sldChg chg="del">
        <pc:chgData name="Tim.Hunt [He/Him]" userId="6450f3a6-afe3-4737-97eb-4c3870a6b1e2" providerId="ADAL" clId="{B68988A6-044E-499E-A86F-EF3F0C1FC095}" dt="2023-04-18T14:47:20.912" v="171" actId="47"/>
        <pc:sldMkLst>
          <pc:docMk/>
          <pc:sldMk cId="3981649567" sldId="330"/>
        </pc:sldMkLst>
      </pc:sldChg>
      <pc:sldChg chg="delSp modSp add mod">
        <pc:chgData name="Tim.Hunt [He/Him]" userId="6450f3a6-afe3-4737-97eb-4c3870a6b1e2" providerId="ADAL" clId="{B68988A6-044E-499E-A86F-EF3F0C1FC095}" dt="2023-04-19T16:56:01.216" v="6639" actId="1035"/>
        <pc:sldMkLst>
          <pc:docMk/>
          <pc:sldMk cId="531644449" sldId="331"/>
        </pc:sldMkLst>
        <pc:spChg chg="mod">
          <ac:chgData name="Tim.Hunt [He/Him]" userId="6450f3a6-afe3-4737-97eb-4c3870a6b1e2" providerId="ADAL" clId="{B68988A6-044E-499E-A86F-EF3F0C1FC095}" dt="2023-04-18T15:34:41.397" v="656" actId="20577"/>
          <ac:spMkLst>
            <pc:docMk/>
            <pc:sldMk cId="531644449" sldId="331"/>
            <ac:spMk id="2" creationId="{0CE402AC-4698-CE80-1ED7-C35A403530B8}"/>
          </ac:spMkLst>
        </pc:spChg>
        <pc:spChg chg="del mod">
          <ac:chgData name="Tim.Hunt [He/Him]" userId="6450f3a6-afe3-4737-97eb-4c3870a6b1e2" providerId="ADAL" clId="{B68988A6-044E-499E-A86F-EF3F0C1FC095}" dt="2023-04-18T15:35:52.008" v="760" actId="478"/>
          <ac:spMkLst>
            <pc:docMk/>
            <pc:sldMk cId="531644449" sldId="331"/>
            <ac:spMk id="3" creationId="{902B6D84-1948-339D-7465-7758B3730D16}"/>
          </ac:spMkLst>
        </pc:spChg>
        <pc:spChg chg="mod">
          <ac:chgData name="Tim.Hunt [He/Him]" userId="6450f3a6-afe3-4737-97eb-4c3870a6b1e2" providerId="ADAL" clId="{B68988A6-044E-499E-A86F-EF3F0C1FC095}" dt="2023-04-19T16:56:01.216" v="6639" actId="1035"/>
          <ac:spMkLst>
            <pc:docMk/>
            <pc:sldMk cId="531644449" sldId="331"/>
            <ac:spMk id="6" creationId="{4157F96A-60ED-5C95-B06B-458C2B3702B3}"/>
          </ac:spMkLst>
        </pc:spChg>
      </pc:sldChg>
      <pc:sldChg chg="del">
        <pc:chgData name="Tim.Hunt [He/Him]" userId="6450f3a6-afe3-4737-97eb-4c3870a6b1e2" providerId="ADAL" clId="{B68988A6-044E-499E-A86F-EF3F0C1FC095}" dt="2023-04-18T14:47:23.794" v="172" actId="47"/>
        <pc:sldMkLst>
          <pc:docMk/>
          <pc:sldMk cId="3685419041" sldId="331"/>
        </pc:sldMkLst>
      </pc:sldChg>
      <pc:sldChg chg="del">
        <pc:chgData name="Tim.Hunt [He/Him]" userId="6450f3a6-afe3-4737-97eb-4c3870a6b1e2" providerId="ADAL" clId="{B68988A6-044E-499E-A86F-EF3F0C1FC095}" dt="2023-04-18T14:47:27.021" v="173" actId="47"/>
        <pc:sldMkLst>
          <pc:docMk/>
          <pc:sldMk cId="3177191729" sldId="332"/>
        </pc:sldMkLst>
      </pc:sldChg>
      <pc:sldChg chg="modSp add mod">
        <pc:chgData name="Tim.Hunt [He/Him]" userId="6450f3a6-afe3-4737-97eb-4c3870a6b1e2" providerId="ADAL" clId="{B68988A6-044E-499E-A86F-EF3F0C1FC095}" dt="2023-04-18T15:37:41.193" v="851" actId="20577"/>
        <pc:sldMkLst>
          <pc:docMk/>
          <pc:sldMk cId="3785841846" sldId="332"/>
        </pc:sldMkLst>
        <pc:spChg chg="mod">
          <ac:chgData name="Tim.Hunt [He/Him]" userId="6450f3a6-afe3-4737-97eb-4c3870a6b1e2" providerId="ADAL" clId="{B68988A6-044E-499E-A86F-EF3F0C1FC095}" dt="2023-04-18T15:37:26.212" v="818" actId="20577"/>
          <ac:spMkLst>
            <pc:docMk/>
            <pc:sldMk cId="3785841846" sldId="332"/>
            <ac:spMk id="2" creationId="{0CE402AC-4698-CE80-1ED7-C35A403530B8}"/>
          </ac:spMkLst>
        </pc:spChg>
        <pc:spChg chg="mod">
          <ac:chgData name="Tim.Hunt [He/Him]" userId="6450f3a6-afe3-4737-97eb-4c3870a6b1e2" providerId="ADAL" clId="{B68988A6-044E-499E-A86F-EF3F0C1FC095}" dt="2023-04-18T15:37:41.193" v="851" actId="20577"/>
          <ac:spMkLst>
            <pc:docMk/>
            <pc:sldMk cId="3785841846" sldId="332"/>
            <ac:spMk id="6" creationId="{4157F96A-60ED-5C95-B06B-458C2B3702B3}"/>
          </ac:spMkLst>
        </pc:spChg>
      </pc:sldChg>
      <pc:sldChg chg="addSp delSp modSp add mod ord">
        <pc:chgData name="Tim.Hunt [He/Him]" userId="6450f3a6-afe3-4737-97eb-4c3870a6b1e2" providerId="ADAL" clId="{B68988A6-044E-499E-A86F-EF3F0C1FC095}" dt="2023-04-19T14:50:42.603" v="3878" actId="20577"/>
        <pc:sldMkLst>
          <pc:docMk/>
          <pc:sldMk cId="3563134372" sldId="333"/>
        </pc:sldMkLst>
        <pc:spChg chg="mod">
          <ac:chgData name="Tim.Hunt [He/Him]" userId="6450f3a6-afe3-4737-97eb-4c3870a6b1e2" providerId="ADAL" clId="{B68988A6-044E-499E-A86F-EF3F0C1FC095}" dt="2023-04-19T14:50:42.603" v="3878" actId="20577"/>
          <ac:spMkLst>
            <pc:docMk/>
            <pc:sldMk cId="3563134372" sldId="333"/>
            <ac:spMk id="2" creationId="{AD4559EF-0A6F-D6F5-5110-71993C974608}"/>
          </ac:spMkLst>
        </pc:spChg>
        <pc:spChg chg="mod">
          <ac:chgData name="Tim.Hunt [He/Him]" userId="6450f3a6-afe3-4737-97eb-4c3870a6b1e2" providerId="ADAL" clId="{B68988A6-044E-499E-A86F-EF3F0C1FC095}" dt="2023-04-18T15:45:39.049" v="885"/>
          <ac:spMkLst>
            <pc:docMk/>
            <pc:sldMk cId="3563134372" sldId="333"/>
            <ac:spMk id="3" creationId="{D7630C85-CEDB-613C-715E-79F587E2626E}"/>
          </ac:spMkLst>
        </pc:spChg>
        <pc:spChg chg="add del">
          <ac:chgData name="Tim.Hunt [He/Him]" userId="6450f3a6-afe3-4737-97eb-4c3870a6b1e2" providerId="ADAL" clId="{B68988A6-044E-499E-A86F-EF3F0C1FC095}" dt="2023-04-18T15:42:40.939" v="859"/>
          <ac:spMkLst>
            <pc:docMk/>
            <pc:sldMk cId="3563134372" sldId="333"/>
            <ac:spMk id="4" creationId="{8B1AA9A6-CEBC-85FF-E4FA-2892EA6B2BD9}"/>
          </ac:spMkLst>
        </pc:spChg>
        <pc:spChg chg="add mod">
          <ac:chgData name="Tim.Hunt [He/Him]" userId="6450f3a6-afe3-4737-97eb-4c3870a6b1e2" providerId="ADAL" clId="{B68988A6-044E-499E-A86F-EF3F0C1FC095}" dt="2023-04-18T15:55:39.552" v="1033" actId="20577"/>
          <ac:spMkLst>
            <pc:docMk/>
            <pc:sldMk cId="3563134372" sldId="333"/>
            <ac:spMk id="5" creationId="{F697CA16-7EF5-E271-E816-2915EF777680}"/>
          </ac:spMkLst>
        </pc:spChg>
        <pc:spChg chg="add del">
          <ac:chgData name="Tim.Hunt [He/Him]" userId="6450f3a6-afe3-4737-97eb-4c3870a6b1e2" providerId="ADAL" clId="{B68988A6-044E-499E-A86F-EF3F0C1FC095}" dt="2023-04-18T15:44:54.524" v="880"/>
          <ac:spMkLst>
            <pc:docMk/>
            <pc:sldMk cId="3563134372" sldId="333"/>
            <ac:spMk id="6" creationId="{1B546056-505C-00D2-E76D-1456D50761AF}"/>
          </ac:spMkLst>
        </pc:spChg>
        <pc:spChg chg="add del">
          <ac:chgData name="Tim.Hunt [He/Him]" userId="6450f3a6-afe3-4737-97eb-4c3870a6b1e2" providerId="ADAL" clId="{B68988A6-044E-499E-A86F-EF3F0C1FC095}" dt="2023-04-18T15:45:00.255" v="882"/>
          <ac:spMkLst>
            <pc:docMk/>
            <pc:sldMk cId="3563134372" sldId="333"/>
            <ac:spMk id="7" creationId="{075998B2-2887-2F8A-1B2F-7F8358AE5132}"/>
          </ac:spMkLst>
        </pc:spChg>
        <pc:spChg chg="add del">
          <ac:chgData name="Tim.Hunt [He/Him]" userId="6450f3a6-afe3-4737-97eb-4c3870a6b1e2" providerId="ADAL" clId="{B68988A6-044E-499E-A86F-EF3F0C1FC095}" dt="2023-04-18T15:45:02.328" v="884"/>
          <ac:spMkLst>
            <pc:docMk/>
            <pc:sldMk cId="3563134372" sldId="333"/>
            <ac:spMk id="8" creationId="{82A0FD83-8244-FE2F-831D-694830D62588}"/>
          </ac:spMkLst>
        </pc:spChg>
        <pc:spChg chg="add del mod">
          <ac:chgData name="Tim.Hunt [He/Him]" userId="6450f3a6-afe3-4737-97eb-4c3870a6b1e2" providerId="ADAL" clId="{B68988A6-044E-499E-A86F-EF3F0C1FC095}" dt="2023-04-18T15:50:27.118" v="978" actId="478"/>
          <ac:spMkLst>
            <pc:docMk/>
            <pc:sldMk cId="3563134372" sldId="333"/>
            <ac:spMk id="9" creationId="{28CCF69D-D789-DCDB-8B0A-D5CD314FBDB1}"/>
          </ac:spMkLst>
        </pc:spChg>
        <pc:spChg chg="del mod">
          <ac:chgData name="Tim.Hunt [He/Him]" userId="6450f3a6-afe3-4737-97eb-4c3870a6b1e2" providerId="ADAL" clId="{B68988A6-044E-499E-A86F-EF3F0C1FC095}" dt="2023-04-18T15:42:44.699" v="861"/>
          <ac:spMkLst>
            <pc:docMk/>
            <pc:sldMk cId="3563134372" sldId="333"/>
            <ac:spMk id="10" creationId="{90AC7EE9-8944-D070-07D0-B8C3B114349D}"/>
          </ac:spMkLst>
        </pc:spChg>
        <pc:spChg chg="add del">
          <ac:chgData name="Tim.Hunt [He/Him]" userId="6450f3a6-afe3-4737-97eb-4c3870a6b1e2" providerId="ADAL" clId="{B68988A6-044E-499E-A86F-EF3F0C1FC095}" dt="2023-04-18T15:49:25.589" v="967"/>
          <ac:spMkLst>
            <pc:docMk/>
            <pc:sldMk cId="3563134372" sldId="333"/>
            <ac:spMk id="11" creationId="{006B9920-8723-2F8E-ECF0-D10D5E09FAB8}"/>
          </ac:spMkLst>
        </pc:spChg>
        <pc:spChg chg="add del">
          <ac:chgData name="Tim.Hunt [He/Him]" userId="6450f3a6-afe3-4737-97eb-4c3870a6b1e2" providerId="ADAL" clId="{B68988A6-044E-499E-A86F-EF3F0C1FC095}" dt="2023-04-18T15:49:45.843" v="971"/>
          <ac:spMkLst>
            <pc:docMk/>
            <pc:sldMk cId="3563134372" sldId="333"/>
            <ac:spMk id="12" creationId="{F8E89246-9F2F-EAB9-500B-C92797569D5B}"/>
          </ac:spMkLst>
        </pc:spChg>
        <pc:spChg chg="add del">
          <ac:chgData name="Tim.Hunt [He/Him]" userId="6450f3a6-afe3-4737-97eb-4c3870a6b1e2" providerId="ADAL" clId="{B68988A6-044E-499E-A86F-EF3F0C1FC095}" dt="2023-04-18T15:50:02.831" v="973"/>
          <ac:spMkLst>
            <pc:docMk/>
            <pc:sldMk cId="3563134372" sldId="333"/>
            <ac:spMk id="13" creationId="{0F947F62-B802-B876-7AAC-77F2559419EC}"/>
          </ac:spMkLst>
        </pc:spChg>
        <pc:spChg chg="add del mod">
          <ac:chgData name="Tim.Hunt [He/Him]" userId="6450f3a6-afe3-4737-97eb-4c3870a6b1e2" providerId="ADAL" clId="{B68988A6-044E-499E-A86F-EF3F0C1FC095}" dt="2023-04-18T15:53:16.406" v="1015" actId="478"/>
          <ac:spMkLst>
            <pc:docMk/>
            <pc:sldMk cId="3563134372" sldId="333"/>
            <ac:spMk id="14" creationId="{5AAE95AB-7366-429C-DDDB-31F9FC4124ED}"/>
          </ac:spMkLst>
        </pc:spChg>
        <pc:spChg chg="add del">
          <ac:chgData name="Tim.Hunt [He/Him]" userId="6450f3a6-afe3-4737-97eb-4c3870a6b1e2" providerId="ADAL" clId="{B68988A6-044E-499E-A86F-EF3F0C1FC095}" dt="2023-04-18T15:55:43.349" v="1034" actId="478"/>
          <ac:spMkLst>
            <pc:docMk/>
            <pc:sldMk cId="3563134372" sldId="333"/>
            <ac:spMk id="15" creationId="{C27650B3-4512-2973-3663-EE6A544DDC2D}"/>
          </ac:spMkLst>
        </pc:spChg>
      </pc:sldChg>
      <pc:sldChg chg="addSp delSp modSp add mod">
        <pc:chgData name="Tim.Hunt [He/Him]" userId="6450f3a6-afe3-4737-97eb-4c3870a6b1e2" providerId="ADAL" clId="{B68988A6-044E-499E-A86F-EF3F0C1FC095}" dt="2023-04-19T14:50:48.395" v="3881" actId="20577"/>
        <pc:sldMkLst>
          <pc:docMk/>
          <pc:sldMk cId="1381328786" sldId="334"/>
        </pc:sldMkLst>
        <pc:spChg chg="mod">
          <ac:chgData name="Tim.Hunt [He/Him]" userId="6450f3a6-afe3-4737-97eb-4c3870a6b1e2" providerId="ADAL" clId="{B68988A6-044E-499E-A86F-EF3F0C1FC095}" dt="2023-04-19T14:50:48.395" v="3881" actId="20577"/>
          <ac:spMkLst>
            <pc:docMk/>
            <pc:sldMk cId="1381328786" sldId="334"/>
            <ac:spMk id="2" creationId="{AD4559EF-0A6F-D6F5-5110-71993C974608}"/>
          </ac:spMkLst>
        </pc:spChg>
        <pc:spChg chg="add del mod">
          <ac:chgData name="Tim.Hunt [He/Him]" userId="6450f3a6-afe3-4737-97eb-4c3870a6b1e2" providerId="ADAL" clId="{B68988A6-044E-499E-A86F-EF3F0C1FC095}" dt="2023-04-18T15:51:34.083" v="996" actId="478"/>
          <ac:spMkLst>
            <pc:docMk/>
            <pc:sldMk cId="1381328786" sldId="334"/>
            <ac:spMk id="4" creationId="{B7EDC589-B46F-C466-FFCF-B3601D0564BD}"/>
          </ac:spMkLst>
        </pc:spChg>
        <pc:spChg chg="del">
          <ac:chgData name="Tim.Hunt [He/Him]" userId="6450f3a6-afe3-4737-97eb-4c3870a6b1e2" providerId="ADAL" clId="{B68988A6-044E-499E-A86F-EF3F0C1FC095}" dt="2023-04-18T15:51:31.418" v="995" actId="478"/>
          <ac:spMkLst>
            <pc:docMk/>
            <pc:sldMk cId="1381328786" sldId="334"/>
            <ac:spMk id="5" creationId="{F697CA16-7EF5-E271-E816-2915EF777680}"/>
          </ac:spMkLst>
        </pc:spChg>
        <pc:spChg chg="add del">
          <ac:chgData name="Tim.Hunt [He/Him]" userId="6450f3a6-afe3-4737-97eb-4c3870a6b1e2" providerId="ADAL" clId="{B68988A6-044E-499E-A86F-EF3F0C1FC095}" dt="2023-04-18T15:52:13.165" v="1003"/>
          <ac:spMkLst>
            <pc:docMk/>
            <pc:sldMk cId="1381328786" sldId="334"/>
            <ac:spMk id="6" creationId="{D53E43AE-A4BF-9C44-4947-8EFC1BE2F4D6}"/>
          </ac:spMkLst>
        </pc:spChg>
        <pc:spChg chg="add del">
          <ac:chgData name="Tim.Hunt [He/Him]" userId="6450f3a6-afe3-4737-97eb-4c3870a6b1e2" providerId="ADAL" clId="{B68988A6-044E-499E-A86F-EF3F0C1FC095}" dt="2023-04-18T15:52:27.359" v="1007" actId="22"/>
          <ac:spMkLst>
            <pc:docMk/>
            <pc:sldMk cId="1381328786" sldId="334"/>
            <ac:spMk id="8" creationId="{BC2FC744-FCCE-974C-1529-C42480ABD78F}"/>
          </ac:spMkLst>
        </pc:spChg>
        <pc:spChg chg="add mod">
          <ac:chgData name="Tim.Hunt [He/Him]" userId="6450f3a6-afe3-4737-97eb-4c3870a6b1e2" providerId="ADAL" clId="{B68988A6-044E-499E-A86F-EF3F0C1FC095}" dt="2023-04-18T15:54:39.476" v="1022" actId="14100"/>
          <ac:spMkLst>
            <pc:docMk/>
            <pc:sldMk cId="1381328786" sldId="334"/>
            <ac:spMk id="9" creationId="{A39E5E87-84E4-C026-2114-A1E47D32310E}"/>
          </ac:spMkLst>
        </pc:spChg>
        <pc:spChg chg="del mod">
          <ac:chgData name="Tim.Hunt [He/Him]" userId="6450f3a6-afe3-4737-97eb-4c3870a6b1e2" providerId="ADAL" clId="{B68988A6-044E-499E-A86F-EF3F0C1FC095}" dt="2023-04-18T15:52:19.726" v="1005" actId="478"/>
          <ac:spMkLst>
            <pc:docMk/>
            <pc:sldMk cId="1381328786" sldId="334"/>
            <ac:spMk id="14" creationId="{5AAE95AB-7366-429C-DDDB-31F9FC4124ED}"/>
          </ac:spMkLst>
        </pc:spChg>
      </pc:sldChg>
      <pc:sldChg chg="modSp add del mod">
        <pc:chgData name="Tim.Hunt [He/Him]" userId="6450f3a6-afe3-4737-97eb-4c3870a6b1e2" providerId="ADAL" clId="{B68988A6-044E-499E-A86F-EF3F0C1FC095}" dt="2023-05-12T14:31:24.099" v="8650" actId="47"/>
        <pc:sldMkLst>
          <pc:docMk/>
          <pc:sldMk cId="4182799170" sldId="335"/>
        </pc:sldMkLst>
        <pc:spChg chg="mod">
          <ac:chgData name="Tim.Hunt [He/Him]" userId="6450f3a6-afe3-4737-97eb-4c3870a6b1e2" providerId="ADAL" clId="{B68988A6-044E-499E-A86F-EF3F0C1FC095}" dt="2023-04-19T14:47:41.003" v="3808" actId="20577"/>
          <ac:spMkLst>
            <pc:docMk/>
            <pc:sldMk cId="4182799170" sldId="335"/>
            <ac:spMk id="2" creationId="{1F5B83D3-3017-5964-03CC-D454AAC5C0C7}"/>
          </ac:spMkLst>
        </pc:spChg>
        <pc:spChg chg="mod">
          <ac:chgData name="Tim.Hunt [He/Him]" userId="6450f3a6-afe3-4737-97eb-4c3870a6b1e2" providerId="ADAL" clId="{B68988A6-044E-499E-A86F-EF3F0C1FC095}" dt="2023-04-19T14:47:29.307" v="3790" actId="20577"/>
          <ac:spMkLst>
            <pc:docMk/>
            <pc:sldMk cId="4182799170" sldId="335"/>
            <ac:spMk id="6" creationId="{D0ECD5F8-1807-C58D-3480-01755DCC4494}"/>
          </ac:spMkLst>
        </pc:spChg>
      </pc:sldChg>
      <pc:sldChg chg="modSp add del mod">
        <pc:chgData name="Tim.Hunt [He/Him]" userId="6450f3a6-afe3-4737-97eb-4c3870a6b1e2" providerId="ADAL" clId="{B68988A6-044E-499E-A86F-EF3F0C1FC095}" dt="2023-05-16T13:53:31.425" v="9866" actId="47"/>
        <pc:sldMkLst>
          <pc:docMk/>
          <pc:sldMk cId="4250897339" sldId="336"/>
        </pc:sldMkLst>
        <pc:spChg chg="mod">
          <ac:chgData name="Tim.Hunt [He/Him]" userId="6450f3a6-afe3-4737-97eb-4c3870a6b1e2" providerId="ADAL" clId="{B68988A6-044E-499E-A86F-EF3F0C1FC095}" dt="2023-04-18T16:40:10.157" v="1727" actId="20577"/>
          <ac:spMkLst>
            <pc:docMk/>
            <pc:sldMk cId="4250897339" sldId="336"/>
            <ac:spMk id="2" creationId="{1F5B83D3-3017-5964-03CC-D454AAC5C0C7}"/>
          </ac:spMkLst>
        </pc:spChg>
        <pc:spChg chg="mod">
          <ac:chgData name="Tim.Hunt [He/Him]" userId="6450f3a6-afe3-4737-97eb-4c3870a6b1e2" providerId="ADAL" clId="{B68988A6-044E-499E-A86F-EF3F0C1FC095}" dt="2023-04-19T16:57:57.014" v="6642" actId="20577"/>
          <ac:spMkLst>
            <pc:docMk/>
            <pc:sldMk cId="4250897339" sldId="336"/>
            <ac:spMk id="6" creationId="{D0ECD5F8-1807-C58D-3480-01755DCC4494}"/>
          </ac:spMkLst>
        </pc:spChg>
      </pc:sldChg>
      <pc:sldChg chg="addSp delSp modSp add del mod">
        <pc:chgData name="Tim.Hunt [He/Him]" userId="6450f3a6-afe3-4737-97eb-4c3870a6b1e2" providerId="ADAL" clId="{B68988A6-044E-499E-A86F-EF3F0C1FC095}" dt="2023-05-12T14:31:55.551" v="8654" actId="47"/>
        <pc:sldMkLst>
          <pc:docMk/>
          <pc:sldMk cId="2853537471" sldId="337"/>
        </pc:sldMkLst>
        <pc:spChg chg="mod">
          <ac:chgData name="Tim.Hunt [He/Him]" userId="6450f3a6-afe3-4737-97eb-4c3870a6b1e2" providerId="ADAL" clId="{B68988A6-044E-499E-A86F-EF3F0C1FC095}" dt="2023-04-18T16:33:19.400" v="1180" actId="20577"/>
          <ac:spMkLst>
            <pc:docMk/>
            <pc:sldMk cId="2853537471" sldId="337"/>
            <ac:spMk id="2" creationId="{1F5B83D3-3017-5964-03CC-D454AAC5C0C7}"/>
          </ac:spMkLst>
        </pc:spChg>
        <pc:spChg chg="add del">
          <ac:chgData name="Tim.Hunt [He/Him]" userId="6450f3a6-afe3-4737-97eb-4c3870a6b1e2" providerId="ADAL" clId="{B68988A6-044E-499E-A86F-EF3F0C1FC095}" dt="2023-04-18T16:33:35.922" v="1182" actId="22"/>
          <ac:spMkLst>
            <pc:docMk/>
            <pc:sldMk cId="2853537471" sldId="337"/>
            <ac:spMk id="4" creationId="{8F332CB9-F074-7FE7-68F6-09B7C989767C}"/>
          </ac:spMkLst>
        </pc:spChg>
        <pc:spChg chg="add del mod">
          <ac:chgData name="Tim.Hunt [He/Him]" userId="6450f3a6-afe3-4737-97eb-4c3870a6b1e2" providerId="ADAL" clId="{B68988A6-044E-499E-A86F-EF3F0C1FC095}" dt="2023-04-18T16:34:00.244" v="1184" actId="478"/>
          <ac:spMkLst>
            <pc:docMk/>
            <pc:sldMk cId="2853537471" sldId="337"/>
            <ac:spMk id="5" creationId="{A0082236-47CB-5F1C-945B-D325DCEECDBB}"/>
          </ac:spMkLst>
        </pc:spChg>
        <pc:spChg chg="mod">
          <ac:chgData name="Tim.Hunt [He/Him]" userId="6450f3a6-afe3-4737-97eb-4c3870a6b1e2" providerId="ADAL" clId="{B68988A6-044E-499E-A86F-EF3F0C1FC095}" dt="2023-05-12T14:31:49.062" v="8653" actId="20577"/>
          <ac:spMkLst>
            <pc:docMk/>
            <pc:sldMk cId="2853537471" sldId="337"/>
            <ac:spMk id="6" creationId="{D0ECD5F8-1807-C58D-3480-01755DCC4494}"/>
          </ac:spMkLst>
        </pc:spChg>
        <pc:spChg chg="add del mod">
          <ac:chgData name="Tim.Hunt [He/Him]" userId="6450f3a6-afe3-4737-97eb-4c3870a6b1e2" providerId="ADAL" clId="{B68988A6-044E-499E-A86F-EF3F0C1FC095}" dt="2023-04-18T16:34:07.174" v="1185" actId="478"/>
          <ac:spMkLst>
            <pc:docMk/>
            <pc:sldMk cId="2853537471" sldId="337"/>
            <ac:spMk id="8" creationId="{578F4416-A1CB-A498-FFCA-0EA84A8FABE0}"/>
          </ac:spMkLst>
        </pc:spChg>
      </pc:sldChg>
      <pc:sldChg chg="addSp delSp modSp add del mod">
        <pc:chgData name="Tim.Hunt [He/Him]" userId="6450f3a6-afe3-4737-97eb-4c3870a6b1e2" providerId="ADAL" clId="{B68988A6-044E-499E-A86F-EF3F0C1FC095}" dt="2023-05-16T13:53:31.425" v="9866" actId="47"/>
        <pc:sldMkLst>
          <pc:docMk/>
          <pc:sldMk cId="79766629" sldId="338"/>
        </pc:sldMkLst>
        <pc:spChg chg="mod">
          <ac:chgData name="Tim.Hunt [He/Him]" userId="6450f3a6-afe3-4737-97eb-4c3870a6b1e2" providerId="ADAL" clId="{B68988A6-044E-499E-A86F-EF3F0C1FC095}" dt="2023-04-18T16:57:54.186" v="2576" actId="20577"/>
          <ac:spMkLst>
            <pc:docMk/>
            <pc:sldMk cId="79766629" sldId="338"/>
            <ac:spMk id="2" creationId="{1F5B83D3-3017-5964-03CC-D454AAC5C0C7}"/>
          </ac:spMkLst>
        </pc:spChg>
        <pc:spChg chg="add del mod">
          <ac:chgData name="Tim.Hunt [He/Him]" userId="6450f3a6-afe3-4737-97eb-4c3870a6b1e2" providerId="ADAL" clId="{B68988A6-044E-499E-A86F-EF3F0C1FC095}" dt="2023-04-18T17:02:09.002" v="2884" actId="478"/>
          <ac:spMkLst>
            <pc:docMk/>
            <pc:sldMk cId="79766629" sldId="338"/>
            <ac:spMk id="3" creationId="{284603E3-55A9-D94A-1976-FA733E3FE30A}"/>
          </ac:spMkLst>
        </pc:spChg>
        <pc:spChg chg="mod">
          <ac:chgData name="Tim.Hunt [He/Him]" userId="6450f3a6-afe3-4737-97eb-4c3870a6b1e2" providerId="ADAL" clId="{B68988A6-044E-499E-A86F-EF3F0C1FC095}" dt="2023-04-19T14:38:39.721" v="3542" actId="20577"/>
          <ac:spMkLst>
            <pc:docMk/>
            <pc:sldMk cId="79766629" sldId="338"/>
            <ac:spMk id="6" creationId="{D0ECD5F8-1807-C58D-3480-01755DCC4494}"/>
          </ac:spMkLst>
        </pc:spChg>
      </pc:sldChg>
      <pc:sldChg chg="modSp add mod ord">
        <pc:chgData name="Tim.Hunt [He/Him]" userId="6450f3a6-afe3-4737-97eb-4c3870a6b1e2" providerId="ADAL" clId="{B68988A6-044E-499E-A86F-EF3F0C1FC095}" dt="2023-05-16T20:47:48.930" v="9924" actId="6549"/>
        <pc:sldMkLst>
          <pc:docMk/>
          <pc:sldMk cId="1120556399" sldId="339"/>
        </pc:sldMkLst>
        <pc:spChg chg="mod">
          <ac:chgData name="Tim.Hunt [He/Him]" userId="6450f3a6-afe3-4737-97eb-4c3870a6b1e2" providerId="ADAL" clId="{B68988A6-044E-499E-A86F-EF3F0C1FC095}" dt="2023-04-18T17:20:28.829" v="2925" actId="20577"/>
          <ac:spMkLst>
            <pc:docMk/>
            <pc:sldMk cId="1120556399" sldId="339"/>
            <ac:spMk id="2" creationId="{1F5B83D3-3017-5964-03CC-D454AAC5C0C7}"/>
          </ac:spMkLst>
        </pc:spChg>
        <pc:spChg chg="mod">
          <ac:chgData name="Tim.Hunt [He/Him]" userId="6450f3a6-afe3-4737-97eb-4c3870a6b1e2" providerId="ADAL" clId="{B68988A6-044E-499E-A86F-EF3F0C1FC095}" dt="2023-05-16T20:47:48.930" v="9924" actId="6549"/>
          <ac:spMkLst>
            <pc:docMk/>
            <pc:sldMk cId="1120556399" sldId="339"/>
            <ac:spMk id="6" creationId="{D0ECD5F8-1807-C58D-3480-01755DCC4494}"/>
          </ac:spMkLst>
        </pc:spChg>
      </pc:sldChg>
      <pc:sldChg chg="addSp delSp modSp add mod ord">
        <pc:chgData name="Tim.Hunt [He/Him]" userId="6450f3a6-afe3-4737-97eb-4c3870a6b1e2" providerId="ADAL" clId="{B68988A6-044E-499E-A86F-EF3F0C1FC095}" dt="2023-05-12T14:37:59.078" v="8752" actId="1076"/>
        <pc:sldMkLst>
          <pc:docMk/>
          <pc:sldMk cId="3939519986" sldId="340"/>
        </pc:sldMkLst>
        <pc:spChg chg="mod">
          <ac:chgData name="Tim.Hunt [He/Him]" userId="6450f3a6-afe3-4737-97eb-4c3870a6b1e2" providerId="ADAL" clId="{B68988A6-044E-499E-A86F-EF3F0C1FC095}" dt="2023-04-19T14:53:43.234" v="3998" actId="20577"/>
          <ac:spMkLst>
            <pc:docMk/>
            <pc:sldMk cId="3939519986" sldId="340"/>
            <ac:spMk id="2" creationId="{AD4559EF-0A6F-D6F5-5110-71993C974608}"/>
          </ac:spMkLst>
        </pc:spChg>
        <pc:spChg chg="add del mod">
          <ac:chgData name="Tim.Hunt [He/Him]" userId="6450f3a6-afe3-4737-97eb-4c3870a6b1e2" providerId="ADAL" clId="{B68988A6-044E-499E-A86F-EF3F0C1FC095}" dt="2023-05-12T14:36:59.812" v="8746" actId="478"/>
          <ac:spMkLst>
            <pc:docMk/>
            <pc:sldMk cId="3939519986" sldId="340"/>
            <ac:spMk id="4" creationId="{1BCF5245-2FEB-F420-E269-EA612FD8EA4D}"/>
          </ac:spMkLst>
        </pc:spChg>
        <pc:spChg chg="add del mod">
          <ac:chgData name="Tim.Hunt [He/Him]" userId="6450f3a6-afe3-4737-97eb-4c3870a6b1e2" providerId="ADAL" clId="{B68988A6-044E-499E-A86F-EF3F0C1FC095}" dt="2023-04-19T14:49:59.618" v="3874" actId="478"/>
          <ac:spMkLst>
            <pc:docMk/>
            <pc:sldMk cId="3939519986" sldId="340"/>
            <ac:spMk id="4" creationId="{946B43AE-13CC-1F9E-1B99-58FF37F0E78A}"/>
          </ac:spMkLst>
        </pc:spChg>
        <pc:spChg chg="add mod">
          <ac:chgData name="Tim.Hunt [He/Him]" userId="6450f3a6-afe3-4737-97eb-4c3870a6b1e2" providerId="ADAL" clId="{B68988A6-044E-499E-A86F-EF3F0C1FC095}" dt="2023-04-19T14:54:59.685" v="4017" actId="20577"/>
          <ac:spMkLst>
            <pc:docMk/>
            <pc:sldMk cId="3939519986" sldId="340"/>
            <ac:spMk id="5" creationId="{BC78FEA7-7D95-2104-820E-F337298F9608}"/>
          </ac:spMkLst>
        </pc:spChg>
        <pc:spChg chg="add mod">
          <ac:chgData name="Tim.Hunt [He/Him]" userId="6450f3a6-afe3-4737-97eb-4c3870a6b1e2" providerId="ADAL" clId="{B68988A6-044E-499E-A86F-EF3F0C1FC095}" dt="2023-05-12T14:37:59.078" v="8752" actId="1076"/>
          <ac:spMkLst>
            <pc:docMk/>
            <pc:sldMk cId="3939519986" sldId="340"/>
            <ac:spMk id="6" creationId="{34649E60-069C-7F27-EBEE-6BE813378D72}"/>
          </ac:spMkLst>
        </pc:spChg>
        <pc:spChg chg="add mod">
          <ac:chgData name="Tim.Hunt [He/Him]" userId="6450f3a6-afe3-4737-97eb-4c3870a6b1e2" providerId="ADAL" clId="{B68988A6-044E-499E-A86F-EF3F0C1FC095}" dt="2023-05-12T14:37:59.078" v="8752" actId="1076"/>
          <ac:spMkLst>
            <pc:docMk/>
            <pc:sldMk cId="3939519986" sldId="340"/>
            <ac:spMk id="7" creationId="{4F3A9E77-222D-CBEC-EB9D-593739FFFB46}"/>
          </ac:spMkLst>
        </pc:spChg>
        <pc:spChg chg="del mod">
          <ac:chgData name="Tim.Hunt [He/Him]" userId="6450f3a6-afe3-4737-97eb-4c3870a6b1e2" providerId="ADAL" clId="{B68988A6-044E-499E-A86F-EF3F0C1FC095}" dt="2023-04-19T14:49:57.489" v="3873" actId="478"/>
          <ac:spMkLst>
            <pc:docMk/>
            <pc:sldMk cId="3939519986" sldId="340"/>
            <ac:spMk id="10" creationId="{90AC7EE9-8944-D070-07D0-B8C3B114349D}"/>
          </ac:spMkLst>
        </pc:spChg>
      </pc:sldChg>
      <pc:sldChg chg="addSp delSp modSp add mod">
        <pc:chgData name="Tim.Hunt [He/Him]" userId="6450f3a6-afe3-4737-97eb-4c3870a6b1e2" providerId="ADAL" clId="{B68988A6-044E-499E-A86F-EF3F0C1FC095}" dt="2023-05-12T14:36:26.517" v="8712" actId="1036"/>
        <pc:sldMkLst>
          <pc:docMk/>
          <pc:sldMk cId="383410709" sldId="341"/>
        </pc:sldMkLst>
        <pc:spChg chg="mod">
          <ac:chgData name="Tim.Hunt [He/Him]" userId="6450f3a6-afe3-4737-97eb-4c3870a6b1e2" providerId="ADAL" clId="{B68988A6-044E-499E-A86F-EF3F0C1FC095}" dt="2023-04-19T14:51:02.362" v="3915" actId="20577"/>
          <ac:spMkLst>
            <pc:docMk/>
            <pc:sldMk cId="383410709" sldId="341"/>
            <ac:spMk id="2" creationId="{AD4559EF-0A6F-D6F5-5110-71993C974608}"/>
          </ac:spMkLst>
        </pc:spChg>
        <pc:spChg chg="add mod">
          <ac:chgData name="Tim.Hunt [He/Him]" userId="6450f3a6-afe3-4737-97eb-4c3870a6b1e2" providerId="ADAL" clId="{B68988A6-044E-499E-A86F-EF3F0C1FC095}" dt="2023-04-19T14:52:30.747" v="3937" actId="20577"/>
          <ac:spMkLst>
            <pc:docMk/>
            <pc:sldMk cId="383410709" sldId="341"/>
            <ac:spMk id="4" creationId="{5636E82B-FD63-E820-2DA7-154001AE106E}"/>
          </ac:spMkLst>
        </pc:spChg>
        <pc:spChg chg="add mod">
          <ac:chgData name="Tim.Hunt [He/Him]" userId="6450f3a6-afe3-4737-97eb-4c3870a6b1e2" providerId="ADAL" clId="{B68988A6-044E-499E-A86F-EF3F0C1FC095}" dt="2023-05-12T14:36:26.517" v="8712" actId="1036"/>
          <ac:spMkLst>
            <pc:docMk/>
            <pc:sldMk cId="383410709" sldId="341"/>
            <ac:spMk id="5" creationId="{808C2ABA-2BB9-9093-84F5-F39558CDE35E}"/>
          </ac:spMkLst>
        </pc:spChg>
        <pc:spChg chg="add mod">
          <ac:chgData name="Tim.Hunt [He/Him]" userId="6450f3a6-afe3-4737-97eb-4c3870a6b1e2" providerId="ADAL" clId="{B68988A6-044E-499E-A86F-EF3F0C1FC095}" dt="2023-05-12T14:36:26.517" v="8712" actId="1036"/>
          <ac:spMkLst>
            <pc:docMk/>
            <pc:sldMk cId="383410709" sldId="341"/>
            <ac:spMk id="6" creationId="{58CDE4E2-9796-7D88-9428-8B0223E6FD7A}"/>
          </ac:spMkLst>
        </pc:spChg>
        <pc:spChg chg="add mod">
          <ac:chgData name="Tim.Hunt [He/Him]" userId="6450f3a6-afe3-4737-97eb-4c3870a6b1e2" providerId="ADAL" clId="{B68988A6-044E-499E-A86F-EF3F0C1FC095}" dt="2023-05-12T14:36:26.517" v="8712" actId="1036"/>
          <ac:spMkLst>
            <pc:docMk/>
            <pc:sldMk cId="383410709" sldId="341"/>
            <ac:spMk id="7" creationId="{6D7244DB-9C0A-9B17-C874-2D6092A78E03}"/>
          </ac:spMkLst>
        </pc:spChg>
        <pc:spChg chg="del">
          <ac:chgData name="Tim.Hunt [He/Him]" userId="6450f3a6-afe3-4737-97eb-4c3870a6b1e2" providerId="ADAL" clId="{B68988A6-044E-499E-A86F-EF3F0C1FC095}" dt="2023-04-19T14:51:38.870" v="3916" actId="478"/>
          <ac:spMkLst>
            <pc:docMk/>
            <pc:sldMk cId="383410709" sldId="341"/>
            <ac:spMk id="9" creationId="{A39E5E87-84E4-C026-2114-A1E47D32310E}"/>
          </ac:spMkLst>
        </pc:spChg>
      </pc:sldChg>
      <pc:sldChg chg="addSp delSp modSp add mod">
        <pc:chgData name="Tim.Hunt [He/Him]" userId="6450f3a6-afe3-4737-97eb-4c3870a6b1e2" providerId="ADAL" clId="{B68988A6-044E-499E-A86F-EF3F0C1FC095}" dt="2023-05-12T14:38:10.517" v="8754" actId="1076"/>
        <pc:sldMkLst>
          <pc:docMk/>
          <pc:sldMk cId="1413995393" sldId="342"/>
        </pc:sldMkLst>
        <pc:spChg chg="mod">
          <ac:chgData name="Tim.Hunt [He/Him]" userId="6450f3a6-afe3-4737-97eb-4c3870a6b1e2" providerId="ADAL" clId="{B68988A6-044E-499E-A86F-EF3F0C1FC095}" dt="2023-04-19T14:57:44.739" v="4161" actId="20577"/>
          <ac:spMkLst>
            <pc:docMk/>
            <pc:sldMk cId="1413995393" sldId="342"/>
            <ac:spMk id="2" creationId="{AD4559EF-0A6F-D6F5-5110-71993C974608}"/>
          </ac:spMkLst>
        </pc:spChg>
        <pc:spChg chg="mod">
          <ac:chgData name="Tim.Hunt [He/Him]" userId="6450f3a6-afe3-4737-97eb-4c3870a6b1e2" providerId="ADAL" clId="{B68988A6-044E-499E-A86F-EF3F0C1FC095}" dt="2023-04-19T14:58:09.202" v="4163"/>
          <ac:spMkLst>
            <pc:docMk/>
            <pc:sldMk cId="1413995393" sldId="342"/>
            <ac:spMk id="3" creationId="{D7630C85-CEDB-613C-715E-79F587E2626E}"/>
          </ac:spMkLst>
        </pc:spChg>
        <pc:spChg chg="add mod">
          <ac:chgData name="Tim.Hunt [He/Him]" userId="6450f3a6-afe3-4737-97eb-4c3870a6b1e2" providerId="ADAL" clId="{B68988A6-044E-499E-A86F-EF3F0C1FC095}" dt="2023-05-12T14:38:10.517" v="8754" actId="1076"/>
          <ac:spMkLst>
            <pc:docMk/>
            <pc:sldMk cId="1413995393" sldId="342"/>
            <ac:spMk id="4" creationId="{52BB8313-1A0C-A75E-3061-9447776B52F2}"/>
          </ac:spMkLst>
        </pc:spChg>
        <pc:spChg chg="add mod">
          <ac:chgData name="Tim.Hunt [He/Him]" userId="6450f3a6-afe3-4737-97eb-4c3870a6b1e2" providerId="ADAL" clId="{B68988A6-044E-499E-A86F-EF3F0C1FC095}" dt="2023-05-12T14:38:10.517" v="8754" actId="1076"/>
          <ac:spMkLst>
            <pc:docMk/>
            <pc:sldMk cId="1413995393" sldId="342"/>
            <ac:spMk id="5" creationId="{33E88161-5F76-8A18-B756-6DC9EB7E1BC1}"/>
          </ac:spMkLst>
        </pc:spChg>
        <pc:spChg chg="del">
          <ac:chgData name="Tim.Hunt [He/Him]" userId="6450f3a6-afe3-4737-97eb-4c3870a6b1e2" providerId="ADAL" clId="{B68988A6-044E-499E-A86F-EF3F0C1FC095}" dt="2023-04-19T14:56:24.569" v="4021" actId="478"/>
          <ac:spMkLst>
            <pc:docMk/>
            <pc:sldMk cId="1413995393" sldId="342"/>
            <ac:spMk id="5" creationId="{BC78FEA7-7D95-2104-820E-F337298F9608}"/>
          </ac:spMkLst>
        </pc:spChg>
        <pc:spChg chg="add del">
          <ac:chgData name="Tim.Hunt [He/Him]" userId="6450f3a6-afe3-4737-97eb-4c3870a6b1e2" providerId="ADAL" clId="{B68988A6-044E-499E-A86F-EF3F0C1FC095}" dt="2023-04-19T14:56:14.615" v="4020" actId="22"/>
          <ac:spMkLst>
            <pc:docMk/>
            <pc:sldMk cId="1413995393" sldId="342"/>
            <ac:spMk id="6" creationId="{A48AB0E8-01F9-ED78-BF66-EEFD771D9B85}"/>
          </ac:spMkLst>
        </pc:spChg>
        <pc:spChg chg="add del mod">
          <ac:chgData name="Tim.Hunt [He/Him]" userId="6450f3a6-afe3-4737-97eb-4c3870a6b1e2" providerId="ADAL" clId="{B68988A6-044E-499E-A86F-EF3F0C1FC095}" dt="2023-05-12T14:37:10.373" v="8748" actId="478"/>
          <ac:spMkLst>
            <pc:docMk/>
            <pc:sldMk cId="1413995393" sldId="342"/>
            <ac:spMk id="6" creationId="{AB2DCB74-D0B0-B627-9C4F-95D1D7783C00}"/>
          </ac:spMkLst>
        </pc:spChg>
        <pc:spChg chg="add mod">
          <ac:chgData name="Tim.Hunt [He/Him]" userId="6450f3a6-afe3-4737-97eb-4c3870a6b1e2" providerId="ADAL" clId="{B68988A6-044E-499E-A86F-EF3F0C1FC095}" dt="2023-04-19T14:57:59.187" v="4162" actId="14100"/>
          <ac:spMkLst>
            <pc:docMk/>
            <pc:sldMk cId="1413995393" sldId="342"/>
            <ac:spMk id="7" creationId="{34C00BE1-EBF4-EF91-DB7E-7DB044932C4A}"/>
          </ac:spMkLst>
        </pc:spChg>
        <pc:spChg chg="add mod">
          <ac:chgData name="Tim.Hunt [He/Him]" userId="6450f3a6-afe3-4737-97eb-4c3870a6b1e2" providerId="ADAL" clId="{B68988A6-044E-499E-A86F-EF3F0C1FC095}" dt="2023-05-12T14:37:19.357" v="8750" actId="1076"/>
          <ac:spMkLst>
            <pc:docMk/>
            <pc:sldMk cId="1413995393" sldId="342"/>
            <ac:spMk id="8" creationId="{DDC3B06C-1296-F304-510C-15B1545D0E75}"/>
          </ac:spMkLst>
        </pc:spChg>
      </pc:sldChg>
      <pc:sldChg chg="addSp delSp modSp add mod ord">
        <pc:chgData name="Tim.Hunt [He/Him]" userId="6450f3a6-afe3-4737-97eb-4c3870a6b1e2" providerId="ADAL" clId="{B68988A6-044E-499E-A86F-EF3F0C1FC095}" dt="2023-05-12T14:38:38.834" v="8757"/>
        <pc:sldMkLst>
          <pc:docMk/>
          <pc:sldMk cId="2355194187" sldId="343"/>
        </pc:sldMkLst>
        <pc:spChg chg="mod">
          <ac:chgData name="Tim.Hunt [He/Him]" userId="6450f3a6-afe3-4737-97eb-4c3870a6b1e2" providerId="ADAL" clId="{B68988A6-044E-499E-A86F-EF3F0C1FC095}" dt="2023-04-19T15:02:06.693" v="4483" actId="20577"/>
          <ac:spMkLst>
            <pc:docMk/>
            <pc:sldMk cId="2355194187" sldId="343"/>
            <ac:spMk id="2" creationId="{AD4559EF-0A6F-D6F5-5110-71993C974608}"/>
          </ac:spMkLst>
        </pc:spChg>
        <pc:spChg chg="mod">
          <ac:chgData name="Tim.Hunt [He/Him]" userId="6450f3a6-afe3-4737-97eb-4c3870a6b1e2" providerId="ADAL" clId="{B68988A6-044E-499E-A86F-EF3F0C1FC095}" dt="2023-04-19T15:02:22.860" v="4484"/>
          <ac:spMkLst>
            <pc:docMk/>
            <pc:sldMk cId="2355194187" sldId="343"/>
            <ac:spMk id="3" creationId="{D7630C85-CEDB-613C-715E-79F587E2626E}"/>
          </ac:spMkLst>
        </pc:spChg>
        <pc:spChg chg="add del">
          <ac:chgData name="Tim.Hunt [He/Him]" userId="6450f3a6-afe3-4737-97eb-4c3870a6b1e2" providerId="ADAL" clId="{B68988A6-044E-499E-A86F-EF3F0C1FC095}" dt="2023-05-12T14:38:28.521" v="8756" actId="22"/>
          <ac:spMkLst>
            <pc:docMk/>
            <pc:sldMk cId="2355194187" sldId="343"/>
            <ac:spMk id="5" creationId="{AA94D05C-7A68-9767-F26F-B53430F8B856}"/>
          </ac:spMkLst>
        </pc:spChg>
        <pc:spChg chg="del mod">
          <ac:chgData name="Tim.Hunt [He/Him]" userId="6450f3a6-afe3-4737-97eb-4c3870a6b1e2" providerId="ADAL" clId="{B68988A6-044E-499E-A86F-EF3F0C1FC095}" dt="2023-04-19T15:02:41.691" v="4486" actId="478"/>
          <ac:spMkLst>
            <pc:docMk/>
            <pc:sldMk cId="2355194187" sldId="343"/>
            <ac:spMk id="5" creationId="{BC78FEA7-7D95-2104-820E-F337298F9608}"/>
          </ac:spMkLst>
        </pc:spChg>
        <pc:spChg chg="add mod">
          <ac:chgData name="Tim.Hunt [He/Him]" userId="6450f3a6-afe3-4737-97eb-4c3870a6b1e2" providerId="ADAL" clId="{B68988A6-044E-499E-A86F-EF3F0C1FC095}" dt="2023-05-12T14:38:38.834" v="8757"/>
          <ac:spMkLst>
            <pc:docMk/>
            <pc:sldMk cId="2355194187" sldId="343"/>
            <ac:spMk id="7" creationId="{55EBC182-6996-7DE5-B36A-72B8BA1A2E54}"/>
          </ac:spMkLst>
        </pc:spChg>
        <pc:picChg chg="add mod">
          <ac:chgData name="Tim.Hunt [He/Him]" userId="6450f3a6-afe3-4737-97eb-4c3870a6b1e2" providerId="ADAL" clId="{B68988A6-044E-499E-A86F-EF3F0C1FC095}" dt="2023-04-19T15:03:42.592" v="4490" actId="12788"/>
          <ac:picMkLst>
            <pc:docMk/>
            <pc:sldMk cId="2355194187" sldId="343"/>
            <ac:picMk id="6" creationId="{D07EF41E-01DF-B131-0723-5BE9416DB610}"/>
          </ac:picMkLst>
        </pc:picChg>
      </pc:sldChg>
      <pc:sldChg chg="addSp delSp modSp add mod ord">
        <pc:chgData name="Tim.Hunt [He/Him]" userId="6450f3a6-afe3-4737-97eb-4c3870a6b1e2" providerId="ADAL" clId="{B68988A6-044E-499E-A86F-EF3F0C1FC095}" dt="2023-05-12T14:37:49.798" v="8751" actId="1076"/>
        <pc:sldMkLst>
          <pc:docMk/>
          <pc:sldMk cId="3538503018" sldId="344"/>
        </pc:sldMkLst>
        <pc:spChg chg="mod">
          <ac:chgData name="Tim.Hunt [He/Him]" userId="6450f3a6-afe3-4737-97eb-4c3870a6b1e2" providerId="ADAL" clId="{B68988A6-044E-499E-A86F-EF3F0C1FC095}" dt="2023-04-19T15:05:46.670" v="4512" actId="20577"/>
          <ac:spMkLst>
            <pc:docMk/>
            <pc:sldMk cId="3538503018" sldId="344"/>
            <ac:spMk id="2" creationId="{AD4559EF-0A6F-D6F5-5110-71993C974608}"/>
          </ac:spMkLst>
        </pc:spChg>
        <pc:spChg chg="mod">
          <ac:chgData name="Tim.Hunt [He/Him]" userId="6450f3a6-afe3-4737-97eb-4c3870a6b1e2" providerId="ADAL" clId="{B68988A6-044E-499E-A86F-EF3F0C1FC095}" dt="2023-04-19T15:12:51.933" v="4570" actId="20577"/>
          <ac:spMkLst>
            <pc:docMk/>
            <pc:sldMk cId="3538503018" sldId="344"/>
            <ac:spMk id="3" creationId="{D7630C85-CEDB-613C-715E-79F587E2626E}"/>
          </ac:spMkLst>
        </pc:spChg>
        <pc:spChg chg="add mod">
          <ac:chgData name="Tim.Hunt [He/Him]" userId="6450f3a6-afe3-4737-97eb-4c3870a6b1e2" providerId="ADAL" clId="{B68988A6-044E-499E-A86F-EF3F0C1FC095}" dt="2023-04-19T15:11:18.649" v="4549" actId="20577"/>
          <ac:spMkLst>
            <pc:docMk/>
            <pc:sldMk cId="3538503018" sldId="344"/>
            <ac:spMk id="4" creationId="{CF957B04-DD76-3588-D6E9-9A9273955A0C}"/>
          </ac:spMkLst>
        </pc:spChg>
        <pc:spChg chg="add mod">
          <ac:chgData name="Tim.Hunt [He/Him]" userId="6450f3a6-afe3-4737-97eb-4c3870a6b1e2" providerId="ADAL" clId="{B68988A6-044E-499E-A86F-EF3F0C1FC095}" dt="2023-05-12T14:37:49.798" v="8751" actId="1076"/>
          <ac:spMkLst>
            <pc:docMk/>
            <pc:sldMk cId="3538503018" sldId="344"/>
            <ac:spMk id="5" creationId="{2E7FABAD-0BFD-501D-1CB1-3902D311B834}"/>
          </ac:spMkLst>
        </pc:spChg>
        <pc:spChg chg="del mod">
          <ac:chgData name="Tim.Hunt [He/Him]" userId="6450f3a6-afe3-4737-97eb-4c3870a6b1e2" providerId="ADAL" clId="{B68988A6-044E-499E-A86F-EF3F0C1FC095}" dt="2023-04-19T15:11:09.737" v="4544" actId="478"/>
          <ac:spMkLst>
            <pc:docMk/>
            <pc:sldMk cId="3538503018" sldId="344"/>
            <ac:spMk id="5" creationId="{BC78FEA7-7D95-2104-820E-F337298F9608}"/>
          </ac:spMkLst>
        </pc:spChg>
        <pc:spChg chg="add mod">
          <ac:chgData name="Tim.Hunt [He/Him]" userId="6450f3a6-afe3-4737-97eb-4c3870a6b1e2" providerId="ADAL" clId="{B68988A6-044E-499E-A86F-EF3F0C1FC095}" dt="2023-05-12T14:37:49.798" v="8751" actId="1076"/>
          <ac:spMkLst>
            <pc:docMk/>
            <pc:sldMk cId="3538503018" sldId="344"/>
            <ac:spMk id="6" creationId="{8DBA2B41-F9D0-4C7B-3B35-A2817C0CEAF5}"/>
          </ac:spMkLst>
        </pc:spChg>
        <pc:spChg chg="add mod">
          <ac:chgData name="Tim.Hunt [He/Him]" userId="6450f3a6-afe3-4737-97eb-4c3870a6b1e2" providerId="ADAL" clId="{B68988A6-044E-499E-A86F-EF3F0C1FC095}" dt="2023-05-12T14:37:49.798" v="8751" actId="1076"/>
          <ac:spMkLst>
            <pc:docMk/>
            <pc:sldMk cId="3538503018" sldId="344"/>
            <ac:spMk id="7" creationId="{9CF0932A-BB2E-1ACB-ACA6-D3A676B5ED8E}"/>
          </ac:spMkLst>
        </pc:spChg>
      </pc:sldChg>
      <pc:sldChg chg="addSp delSp modSp add mod ord">
        <pc:chgData name="Tim.Hunt [He/Him]" userId="6450f3a6-afe3-4737-97eb-4c3870a6b1e2" providerId="ADAL" clId="{B68988A6-044E-499E-A86F-EF3F0C1FC095}" dt="2023-05-12T15:51:07.665" v="9296" actId="478"/>
        <pc:sldMkLst>
          <pc:docMk/>
          <pc:sldMk cId="3277823705" sldId="345"/>
        </pc:sldMkLst>
        <pc:spChg chg="mod">
          <ac:chgData name="Tim.Hunt [He/Him]" userId="6450f3a6-afe3-4737-97eb-4c3870a6b1e2" providerId="ADAL" clId="{B68988A6-044E-499E-A86F-EF3F0C1FC095}" dt="2023-04-19T15:14:04.942" v="4619" actId="20577"/>
          <ac:spMkLst>
            <pc:docMk/>
            <pc:sldMk cId="3277823705" sldId="345"/>
            <ac:spMk id="2" creationId="{1F5B83D3-3017-5964-03CC-D454AAC5C0C7}"/>
          </ac:spMkLst>
        </pc:spChg>
        <pc:spChg chg="add mod topLvl">
          <ac:chgData name="Tim.Hunt [He/Him]" userId="6450f3a6-afe3-4737-97eb-4c3870a6b1e2" providerId="ADAL" clId="{B68988A6-044E-499E-A86F-EF3F0C1FC095}" dt="2023-05-12T14:47:11.587" v="8878" actId="165"/>
          <ac:spMkLst>
            <pc:docMk/>
            <pc:sldMk cId="3277823705" sldId="345"/>
            <ac:spMk id="3" creationId="{39D96742-6581-4129-C5EA-B8DBEF77A35C}"/>
          </ac:spMkLst>
        </pc:spChg>
        <pc:spChg chg="add del mod topLvl">
          <ac:chgData name="Tim.Hunt [He/Him]" userId="6450f3a6-afe3-4737-97eb-4c3870a6b1e2" providerId="ADAL" clId="{B68988A6-044E-499E-A86F-EF3F0C1FC095}" dt="2023-05-12T15:51:07.665" v="9296" actId="478"/>
          <ac:spMkLst>
            <pc:docMk/>
            <pc:sldMk cId="3277823705" sldId="345"/>
            <ac:spMk id="5" creationId="{A00AA95F-2F6A-F219-01D8-FB63C44A5B4D}"/>
          </ac:spMkLst>
        </pc:spChg>
        <pc:spChg chg="mod">
          <ac:chgData name="Tim.Hunt [He/Him]" userId="6450f3a6-afe3-4737-97eb-4c3870a6b1e2" providerId="ADAL" clId="{B68988A6-044E-499E-A86F-EF3F0C1FC095}" dt="2023-04-19T15:15:08.254" v="4725" actId="14100"/>
          <ac:spMkLst>
            <pc:docMk/>
            <pc:sldMk cId="3277823705" sldId="345"/>
            <ac:spMk id="6" creationId="{D0ECD5F8-1807-C58D-3480-01755DCC4494}"/>
          </ac:spMkLst>
        </pc:spChg>
        <pc:spChg chg="add del mod ord topLvl">
          <ac:chgData name="Tim.Hunt [He/Him]" userId="6450f3a6-afe3-4737-97eb-4c3870a6b1e2" providerId="ADAL" clId="{B68988A6-044E-499E-A86F-EF3F0C1FC095}" dt="2023-05-12T15:51:07.665" v="9296" actId="478"/>
          <ac:spMkLst>
            <pc:docMk/>
            <pc:sldMk cId="3277823705" sldId="345"/>
            <ac:spMk id="7" creationId="{377D3853-7C9C-2779-1FAA-CB6865372DFA}"/>
          </ac:spMkLst>
        </pc:spChg>
        <pc:spChg chg="add del mod topLvl">
          <ac:chgData name="Tim.Hunt [He/Him]" userId="6450f3a6-afe3-4737-97eb-4c3870a6b1e2" providerId="ADAL" clId="{B68988A6-044E-499E-A86F-EF3F0C1FC095}" dt="2023-05-12T15:51:07.665" v="9296" actId="478"/>
          <ac:spMkLst>
            <pc:docMk/>
            <pc:sldMk cId="3277823705" sldId="345"/>
            <ac:spMk id="8" creationId="{27EEB26B-FB81-FA66-2429-9C5D559CB957}"/>
          </ac:spMkLst>
        </pc:spChg>
        <pc:grpChg chg="add del mod">
          <ac:chgData name="Tim.Hunt [He/Him]" userId="6450f3a6-afe3-4737-97eb-4c3870a6b1e2" providerId="ADAL" clId="{B68988A6-044E-499E-A86F-EF3F0C1FC095}" dt="2023-05-12T14:47:11.587" v="8878" actId="165"/>
          <ac:grpSpMkLst>
            <pc:docMk/>
            <pc:sldMk cId="3277823705" sldId="345"/>
            <ac:grpSpMk id="9" creationId="{69FE8970-9BA6-A010-24AD-6AB5A6D099F5}"/>
          </ac:grpSpMkLst>
        </pc:grpChg>
        <pc:picChg chg="add mod">
          <ac:chgData name="Tim.Hunt [He/Him]" userId="6450f3a6-afe3-4737-97eb-4c3870a6b1e2" providerId="ADAL" clId="{B68988A6-044E-499E-A86F-EF3F0C1FC095}" dt="2023-04-19T15:16:29.247" v="4737" actId="1036"/>
          <ac:picMkLst>
            <pc:docMk/>
            <pc:sldMk cId="3277823705" sldId="345"/>
            <ac:picMk id="4" creationId="{61E70374-9DA8-9CBC-8C92-85DB96C71820}"/>
          </ac:picMkLst>
        </pc:picChg>
      </pc:sldChg>
      <pc:sldChg chg="addSp delSp modSp add mod">
        <pc:chgData name="Tim.Hunt [He/Him]" userId="6450f3a6-afe3-4737-97eb-4c3870a6b1e2" providerId="ADAL" clId="{B68988A6-044E-499E-A86F-EF3F0C1FC095}" dt="2023-05-12T14:48:13.452" v="8889"/>
        <pc:sldMkLst>
          <pc:docMk/>
          <pc:sldMk cId="1976771991" sldId="346"/>
        </pc:sldMkLst>
        <pc:spChg chg="mod">
          <ac:chgData name="Tim.Hunt [He/Him]" userId="6450f3a6-afe3-4737-97eb-4c3870a6b1e2" providerId="ADAL" clId="{B68988A6-044E-499E-A86F-EF3F0C1FC095}" dt="2023-04-19T15:18:05.888" v="4789" actId="2711"/>
          <ac:spMkLst>
            <pc:docMk/>
            <pc:sldMk cId="1976771991" sldId="346"/>
            <ac:spMk id="2" creationId="{1F5B83D3-3017-5964-03CC-D454AAC5C0C7}"/>
          </ac:spMkLst>
        </pc:spChg>
        <pc:spChg chg="add mod">
          <ac:chgData name="Tim.Hunt [He/Him]" userId="6450f3a6-afe3-4737-97eb-4c3870a6b1e2" providerId="ADAL" clId="{B68988A6-044E-499E-A86F-EF3F0C1FC095}" dt="2023-04-19T15:27:49.671" v="5133" actId="1036"/>
          <ac:spMkLst>
            <pc:docMk/>
            <pc:sldMk cId="1976771991" sldId="346"/>
            <ac:spMk id="3" creationId="{E4E254D5-C971-3167-32B2-4049CFBF9355}"/>
          </ac:spMkLst>
        </pc:spChg>
        <pc:spChg chg="add del mod">
          <ac:chgData name="Tim.Hunt [He/Him]" userId="6450f3a6-afe3-4737-97eb-4c3870a6b1e2" providerId="ADAL" clId="{B68988A6-044E-499E-A86F-EF3F0C1FC095}" dt="2023-05-12T14:47:33.132" v="8880" actId="478"/>
          <ac:spMkLst>
            <pc:docMk/>
            <pc:sldMk cId="1976771991" sldId="346"/>
            <ac:spMk id="4" creationId="{71C1F32C-E7EC-20BD-CF36-BCC642F887EF}"/>
          </ac:spMkLst>
        </pc:spChg>
        <pc:spChg chg="add mod">
          <ac:chgData name="Tim.Hunt [He/Him]" userId="6450f3a6-afe3-4737-97eb-4c3870a6b1e2" providerId="ADAL" clId="{B68988A6-044E-499E-A86F-EF3F0C1FC095}" dt="2023-04-19T15:27:18.209" v="5114" actId="1036"/>
          <ac:spMkLst>
            <pc:docMk/>
            <pc:sldMk cId="1976771991" sldId="346"/>
            <ac:spMk id="5" creationId="{D2F18708-D75E-26A6-11F7-EC54BA3BBEBF}"/>
          </ac:spMkLst>
        </pc:spChg>
        <pc:spChg chg="mod">
          <ac:chgData name="Tim.Hunt [He/Him]" userId="6450f3a6-afe3-4737-97eb-4c3870a6b1e2" providerId="ADAL" clId="{B68988A6-044E-499E-A86F-EF3F0C1FC095}" dt="2023-04-19T15:18:45.494" v="4872" actId="14100"/>
          <ac:spMkLst>
            <pc:docMk/>
            <pc:sldMk cId="1976771991" sldId="346"/>
            <ac:spMk id="6" creationId="{D0ECD5F8-1807-C58D-3480-01755DCC4494}"/>
          </ac:spMkLst>
        </pc:spChg>
        <pc:spChg chg="add del mod">
          <ac:chgData name="Tim.Hunt [He/Him]" userId="6450f3a6-afe3-4737-97eb-4c3870a6b1e2" providerId="ADAL" clId="{B68988A6-044E-499E-A86F-EF3F0C1FC095}" dt="2023-05-12T14:48:07.730" v="8886" actId="478"/>
          <ac:spMkLst>
            <pc:docMk/>
            <pc:sldMk cId="1976771991" sldId="346"/>
            <ac:spMk id="7" creationId="{3A7D05A5-F5DC-B204-AAE2-68DE4281139A}"/>
          </ac:spMkLst>
        </pc:spChg>
        <pc:spChg chg="add del mod">
          <ac:chgData name="Tim.Hunt [He/Him]" userId="6450f3a6-afe3-4737-97eb-4c3870a6b1e2" providerId="ADAL" clId="{B68988A6-044E-499E-A86F-EF3F0C1FC095}" dt="2023-05-12T14:47:35.729" v="8881" actId="478"/>
          <ac:spMkLst>
            <pc:docMk/>
            <pc:sldMk cId="1976771991" sldId="346"/>
            <ac:spMk id="8" creationId="{E92AC2AA-ED73-D101-9D7E-8FA715060CCE}"/>
          </ac:spMkLst>
        </pc:spChg>
        <pc:spChg chg="add del mod">
          <ac:chgData name="Tim.Hunt [He/Him]" userId="6450f3a6-afe3-4737-97eb-4c3870a6b1e2" providerId="ADAL" clId="{B68988A6-044E-499E-A86F-EF3F0C1FC095}" dt="2023-05-12T14:47:37.469" v="8882" actId="478"/>
          <ac:spMkLst>
            <pc:docMk/>
            <pc:sldMk cId="1976771991" sldId="346"/>
            <ac:spMk id="9" creationId="{77923E82-7894-BB70-68AB-6B799C3DAADE}"/>
          </ac:spMkLst>
        </pc:spChg>
        <pc:spChg chg="add del mod">
          <ac:chgData name="Tim.Hunt [He/Him]" userId="6450f3a6-afe3-4737-97eb-4c3870a6b1e2" providerId="ADAL" clId="{B68988A6-044E-499E-A86F-EF3F0C1FC095}" dt="2023-05-12T14:48:09.309" v="8888"/>
          <ac:spMkLst>
            <pc:docMk/>
            <pc:sldMk cId="1976771991" sldId="346"/>
            <ac:spMk id="10" creationId="{378CB5A9-F873-7406-4ED0-9D5088D12BAA}"/>
          </ac:spMkLst>
        </pc:spChg>
        <pc:spChg chg="add mod">
          <ac:chgData name="Tim.Hunt [He/Him]" userId="6450f3a6-afe3-4737-97eb-4c3870a6b1e2" providerId="ADAL" clId="{B68988A6-044E-499E-A86F-EF3F0C1FC095}" dt="2023-05-12T14:48:13.452" v="8889"/>
          <ac:spMkLst>
            <pc:docMk/>
            <pc:sldMk cId="1976771991" sldId="346"/>
            <ac:spMk id="11" creationId="{8C944EEF-00BE-C03F-128C-DE89BB99EFC2}"/>
          </ac:spMkLst>
        </pc:spChg>
        <pc:picChg chg="del">
          <ac:chgData name="Tim.Hunt [He/Him]" userId="6450f3a6-afe3-4737-97eb-4c3870a6b1e2" providerId="ADAL" clId="{B68988A6-044E-499E-A86F-EF3F0C1FC095}" dt="2023-04-19T15:17:16.291" v="4739" actId="478"/>
          <ac:picMkLst>
            <pc:docMk/>
            <pc:sldMk cId="1976771991" sldId="346"/>
            <ac:picMk id="4" creationId="{61E70374-9DA8-9CBC-8C92-85DB96C71820}"/>
          </ac:picMkLst>
        </pc:picChg>
      </pc:sldChg>
      <pc:sldChg chg="addSp delSp modSp add mod">
        <pc:chgData name="Tim.Hunt [He/Him]" userId="6450f3a6-afe3-4737-97eb-4c3870a6b1e2" providerId="ADAL" clId="{B68988A6-044E-499E-A86F-EF3F0C1FC095}" dt="2023-05-16T21:16:12.472" v="10488" actId="20577"/>
        <pc:sldMkLst>
          <pc:docMk/>
          <pc:sldMk cId="1541080585" sldId="347"/>
        </pc:sldMkLst>
        <pc:spChg chg="mod">
          <ac:chgData name="Tim.Hunt [He/Him]" userId="6450f3a6-afe3-4737-97eb-4c3870a6b1e2" providerId="ADAL" clId="{B68988A6-044E-499E-A86F-EF3F0C1FC095}" dt="2023-04-19T15:29:26.447" v="5155" actId="20577"/>
          <ac:spMkLst>
            <pc:docMk/>
            <pc:sldMk cId="1541080585" sldId="347"/>
            <ac:spMk id="2" creationId="{1F5B83D3-3017-5964-03CC-D454AAC5C0C7}"/>
          </ac:spMkLst>
        </pc:spChg>
        <pc:spChg chg="del">
          <ac:chgData name="Tim.Hunt [He/Him]" userId="6450f3a6-afe3-4737-97eb-4c3870a6b1e2" providerId="ADAL" clId="{B68988A6-044E-499E-A86F-EF3F0C1FC095}" dt="2023-04-19T15:30:12.735" v="5157" actId="478"/>
          <ac:spMkLst>
            <pc:docMk/>
            <pc:sldMk cId="1541080585" sldId="347"/>
            <ac:spMk id="3" creationId="{E4E254D5-C971-3167-32B2-4049CFBF9355}"/>
          </ac:spMkLst>
        </pc:spChg>
        <pc:spChg chg="add mod">
          <ac:chgData name="Tim.Hunt [He/Him]" userId="6450f3a6-afe3-4737-97eb-4c3870a6b1e2" providerId="ADAL" clId="{B68988A6-044E-499E-A86F-EF3F0C1FC095}" dt="2023-05-12T14:50:57.167" v="8920"/>
          <ac:spMkLst>
            <pc:docMk/>
            <pc:sldMk cId="1541080585" sldId="347"/>
            <ac:spMk id="3" creationId="{FA731F42-F8CC-6B93-E6B4-764393976A91}"/>
          </ac:spMkLst>
        </pc:spChg>
        <pc:spChg chg="add mod">
          <ac:chgData name="Tim.Hunt [He/Him]" userId="6450f3a6-afe3-4737-97eb-4c3870a6b1e2" providerId="ADAL" clId="{B68988A6-044E-499E-A86F-EF3F0C1FC095}" dt="2023-05-12T14:50:57.167" v="8920"/>
          <ac:spMkLst>
            <pc:docMk/>
            <pc:sldMk cId="1541080585" sldId="347"/>
            <ac:spMk id="4" creationId="{DE2A75A0-9AD8-BEE5-CDD6-6816C8F4B458}"/>
          </ac:spMkLst>
        </pc:spChg>
        <pc:spChg chg="del">
          <ac:chgData name="Tim.Hunt [He/Him]" userId="6450f3a6-afe3-4737-97eb-4c3870a6b1e2" providerId="ADAL" clId="{B68988A6-044E-499E-A86F-EF3F0C1FC095}" dt="2023-04-19T15:30:09.682" v="5156" actId="478"/>
          <ac:spMkLst>
            <pc:docMk/>
            <pc:sldMk cId="1541080585" sldId="347"/>
            <ac:spMk id="5" creationId="{D2F18708-D75E-26A6-11F7-EC54BA3BBEBF}"/>
          </ac:spMkLst>
        </pc:spChg>
        <pc:spChg chg="add mod">
          <ac:chgData name="Tim.Hunt [He/Him]" userId="6450f3a6-afe3-4737-97eb-4c3870a6b1e2" providerId="ADAL" clId="{B68988A6-044E-499E-A86F-EF3F0C1FC095}" dt="2023-05-16T21:07:12.501" v="10267" actId="1076"/>
          <ac:spMkLst>
            <pc:docMk/>
            <pc:sldMk cId="1541080585" sldId="347"/>
            <ac:spMk id="5" creationId="{E4E51ADD-FB37-B708-B01E-1A16EB3EC0EC}"/>
          </ac:spMkLst>
        </pc:spChg>
        <pc:spChg chg="mod">
          <ac:chgData name="Tim.Hunt [He/Him]" userId="6450f3a6-afe3-4737-97eb-4c3870a6b1e2" providerId="ADAL" clId="{B68988A6-044E-499E-A86F-EF3F0C1FC095}" dt="2023-05-16T21:16:12.472" v="10488" actId="20577"/>
          <ac:spMkLst>
            <pc:docMk/>
            <pc:sldMk cId="1541080585" sldId="347"/>
            <ac:spMk id="6" creationId="{D0ECD5F8-1807-C58D-3480-01755DCC4494}"/>
          </ac:spMkLst>
        </pc:spChg>
        <pc:spChg chg="add del mod">
          <ac:chgData name="Tim.Hunt [He/Him]" userId="6450f3a6-afe3-4737-97eb-4c3870a6b1e2" providerId="ADAL" clId="{B68988A6-044E-499E-A86F-EF3F0C1FC095}" dt="2023-04-19T15:30:15.908" v="5158" actId="478"/>
          <ac:spMkLst>
            <pc:docMk/>
            <pc:sldMk cId="1541080585" sldId="347"/>
            <ac:spMk id="7" creationId="{6B7302FD-53A2-CBC8-5065-D9FBFE4ED85E}"/>
          </ac:spMkLst>
        </pc:spChg>
        <pc:spChg chg="add del">
          <ac:chgData name="Tim.Hunt [He/Him]" userId="6450f3a6-afe3-4737-97eb-4c3870a6b1e2" providerId="ADAL" clId="{B68988A6-044E-499E-A86F-EF3F0C1FC095}" dt="2023-04-19T15:32:12.256" v="5176" actId="478"/>
          <ac:spMkLst>
            <pc:docMk/>
            <pc:sldMk cId="1541080585" sldId="347"/>
            <ac:spMk id="8" creationId="{D382D70F-E355-7202-238E-BC8FE18FDEEC}"/>
          </ac:spMkLst>
        </pc:spChg>
        <pc:spChg chg="add del">
          <ac:chgData name="Tim.Hunt [He/Him]" userId="6450f3a6-afe3-4737-97eb-4c3870a6b1e2" providerId="ADAL" clId="{B68988A6-044E-499E-A86F-EF3F0C1FC095}" dt="2023-04-19T15:32:13.807" v="5178" actId="22"/>
          <ac:spMkLst>
            <pc:docMk/>
            <pc:sldMk cId="1541080585" sldId="347"/>
            <ac:spMk id="10" creationId="{22AF259D-71A3-2CCB-99BF-D721E7E32132}"/>
          </ac:spMkLst>
        </pc:spChg>
        <pc:spChg chg="add del">
          <ac:chgData name="Tim.Hunt [He/Him]" userId="6450f3a6-afe3-4737-97eb-4c3870a6b1e2" providerId="ADAL" clId="{B68988A6-044E-499E-A86F-EF3F0C1FC095}" dt="2023-04-19T15:34:02.528" v="5180" actId="22"/>
          <ac:spMkLst>
            <pc:docMk/>
            <pc:sldMk cId="1541080585" sldId="347"/>
            <ac:spMk id="12" creationId="{38C865CF-C8C1-534B-CEB3-7FD10B55C584}"/>
          </ac:spMkLst>
        </pc:spChg>
        <pc:spChg chg="add mod">
          <ac:chgData name="Tim.Hunt [He/Him]" userId="6450f3a6-afe3-4737-97eb-4c3870a6b1e2" providerId="ADAL" clId="{B68988A6-044E-499E-A86F-EF3F0C1FC095}" dt="2023-04-19T15:59:34.555" v="5697"/>
          <ac:spMkLst>
            <pc:docMk/>
            <pc:sldMk cId="1541080585" sldId="347"/>
            <ac:spMk id="13" creationId="{66C512BD-2D9E-BAD1-4261-3CE33C6D2F43}"/>
          </ac:spMkLst>
        </pc:spChg>
        <pc:spChg chg="add del mod">
          <ac:chgData name="Tim.Hunt [He/Him]" userId="6450f3a6-afe3-4737-97eb-4c3870a6b1e2" providerId="ADAL" clId="{B68988A6-044E-499E-A86F-EF3F0C1FC095}" dt="2023-04-19T15:47:32.319" v="5535" actId="478"/>
          <ac:spMkLst>
            <pc:docMk/>
            <pc:sldMk cId="1541080585" sldId="347"/>
            <ac:spMk id="14" creationId="{FFFFF72C-5B41-594B-3699-894B0255872E}"/>
          </ac:spMkLst>
        </pc:spChg>
        <pc:spChg chg="add del">
          <ac:chgData name="Tim.Hunt [He/Him]" userId="6450f3a6-afe3-4737-97eb-4c3870a6b1e2" providerId="ADAL" clId="{B68988A6-044E-499E-A86F-EF3F0C1FC095}" dt="2023-04-19T15:41:09.296" v="5269" actId="22"/>
          <ac:spMkLst>
            <pc:docMk/>
            <pc:sldMk cId="1541080585" sldId="347"/>
            <ac:spMk id="16" creationId="{F02C79C8-6557-1F22-7F2E-0A7B3D7DA66F}"/>
          </ac:spMkLst>
        </pc:spChg>
        <pc:spChg chg="add del mod">
          <ac:chgData name="Tim.Hunt [He/Him]" userId="6450f3a6-afe3-4737-97eb-4c3870a6b1e2" providerId="ADAL" clId="{B68988A6-044E-499E-A86F-EF3F0C1FC095}" dt="2023-05-12T15:48:46.574" v="9052" actId="478"/>
          <ac:spMkLst>
            <pc:docMk/>
            <pc:sldMk cId="1541080585" sldId="347"/>
            <ac:spMk id="17" creationId="{16F42BE9-3879-D27D-BAC2-6A6D83C693C6}"/>
          </ac:spMkLst>
        </pc:spChg>
      </pc:sldChg>
      <pc:sldChg chg="addSp delSp modSp add mod">
        <pc:chgData name="Tim.Hunt [He/Him]" userId="6450f3a6-afe3-4737-97eb-4c3870a6b1e2" providerId="ADAL" clId="{B68988A6-044E-499E-A86F-EF3F0C1FC095}" dt="2023-05-12T16:00:04.282" v="9377"/>
        <pc:sldMkLst>
          <pc:docMk/>
          <pc:sldMk cId="1615173599" sldId="348"/>
        </pc:sldMkLst>
        <pc:spChg chg="mod">
          <ac:chgData name="Tim.Hunt [He/Him]" userId="6450f3a6-afe3-4737-97eb-4c3870a6b1e2" providerId="ADAL" clId="{B68988A6-044E-499E-A86F-EF3F0C1FC095}" dt="2023-04-19T15:48:15.667" v="5541" actId="20577"/>
          <ac:spMkLst>
            <pc:docMk/>
            <pc:sldMk cId="1615173599" sldId="348"/>
            <ac:spMk id="2" creationId="{1F5B83D3-3017-5964-03CC-D454AAC5C0C7}"/>
          </ac:spMkLst>
        </pc:spChg>
        <pc:spChg chg="add mod">
          <ac:chgData name="Tim.Hunt [He/Him]" userId="6450f3a6-afe3-4737-97eb-4c3870a6b1e2" providerId="ADAL" clId="{B68988A6-044E-499E-A86F-EF3F0C1FC095}" dt="2023-05-12T15:50:14.497" v="9293" actId="1035"/>
          <ac:spMkLst>
            <pc:docMk/>
            <pc:sldMk cId="1615173599" sldId="348"/>
            <ac:spMk id="3" creationId="{0C247A8A-9255-6E42-3C1D-0C6960F0FC7A}"/>
          </ac:spMkLst>
        </pc:spChg>
        <pc:spChg chg="add del">
          <ac:chgData name="Tim.Hunt [He/Him]" userId="6450f3a6-afe3-4737-97eb-4c3870a6b1e2" providerId="ADAL" clId="{B68988A6-044E-499E-A86F-EF3F0C1FC095}" dt="2023-04-19T15:54:05.545" v="5600" actId="478"/>
          <ac:spMkLst>
            <pc:docMk/>
            <pc:sldMk cId="1615173599" sldId="348"/>
            <ac:spMk id="3" creationId="{BE091DAB-B81D-D754-7858-599948B1F6D6}"/>
          </ac:spMkLst>
        </pc:spChg>
        <pc:spChg chg="add mod">
          <ac:chgData name="Tim.Hunt [He/Him]" userId="6450f3a6-afe3-4737-97eb-4c3870a6b1e2" providerId="ADAL" clId="{B68988A6-044E-499E-A86F-EF3F0C1FC095}" dt="2023-05-12T15:50:14.497" v="9293" actId="1035"/>
          <ac:spMkLst>
            <pc:docMk/>
            <pc:sldMk cId="1615173599" sldId="348"/>
            <ac:spMk id="4" creationId="{2DBDC402-1657-F1BE-594B-0F7FAE52F681}"/>
          </ac:spMkLst>
        </pc:spChg>
        <pc:spChg chg="add del mod">
          <ac:chgData name="Tim.Hunt [He/Him]" userId="6450f3a6-afe3-4737-97eb-4c3870a6b1e2" providerId="ADAL" clId="{B68988A6-044E-499E-A86F-EF3F0C1FC095}" dt="2023-04-19T15:54:03.115" v="5599" actId="478"/>
          <ac:spMkLst>
            <pc:docMk/>
            <pc:sldMk cId="1615173599" sldId="348"/>
            <ac:spMk id="4" creationId="{A5866776-67A0-3125-AC09-C9939079E313}"/>
          </ac:spMkLst>
        </pc:spChg>
        <pc:spChg chg="add del">
          <ac:chgData name="Tim.Hunt [He/Him]" userId="6450f3a6-afe3-4737-97eb-4c3870a6b1e2" providerId="ADAL" clId="{B68988A6-044E-499E-A86F-EF3F0C1FC095}" dt="2023-04-19T15:56:44.906" v="5639" actId="478"/>
          <ac:spMkLst>
            <pc:docMk/>
            <pc:sldMk cId="1615173599" sldId="348"/>
            <ac:spMk id="5" creationId="{75C9B76C-3600-B40A-C266-E183F48ADBF5}"/>
          </ac:spMkLst>
        </pc:spChg>
        <pc:spChg chg="add mod">
          <ac:chgData name="Tim.Hunt [He/Him]" userId="6450f3a6-afe3-4737-97eb-4c3870a6b1e2" providerId="ADAL" clId="{B68988A6-044E-499E-A86F-EF3F0C1FC095}" dt="2023-05-12T15:50:14.497" v="9293" actId="1035"/>
          <ac:spMkLst>
            <pc:docMk/>
            <pc:sldMk cId="1615173599" sldId="348"/>
            <ac:spMk id="5" creationId="{A7E8E776-D29C-906A-B97C-3E6EF4A4426F}"/>
          </ac:spMkLst>
        </pc:spChg>
        <pc:spChg chg="mod">
          <ac:chgData name="Tim.Hunt [He/Him]" userId="6450f3a6-afe3-4737-97eb-4c3870a6b1e2" providerId="ADAL" clId="{B68988A6-044E-499E-A86F-EF3F0C1FC095}" dt="2023-04-19T16:31:18.935" v="5967" actId="20577"/>
          <ac:spMkLst>
            <pc:docMk/>
            <pc:sldMk cId="1615173599" sldId="348"/>
            <ac:spMk id="6" creationId="{D0ECD5F8-1807-C58D-3480-01755DCC4494}"/>
          </ac:spMkLst>
        </pc:spChg>
        <pc:spChg chg="add mod">
          <ac:chgData name="Tim.Hunt [He/Him]" userId="6450f3a6-afe3-4737-97eb-4c3870a6b1e2" providerId="ADAL" clId="{B68988A6-044E-499E-A86F-EF3F0C1FC095}" dt="2023-05-12T15:59:52.103" v="9373" actId="14100"/>
          <ac:spMkLst>
            <pc:docMk/>
            <pc:sldMk cId="1615173599" sldId="348"/>
            <ac:spMk id="7" creationId="{1EF47720-26AD-C08D-1F9A-BE796287AD2D}"/>
          </ac:spMkLst>
        </pc:spChg>
        <pc:spChg chg="add del mod">
          <ac:chgData name="Tim.Hunt [He/Him]" userId="6450f3a6-afe3-4737-97eb-4c3870a6b1e2" providerId="ADAL" clId="{B68988A6-044E-499E-A86F-EF3F0C1FC095}" dt="2023-05-12T16:00:04.282" v="9377"/>
          <ac:spMkLst>
            <pc:docMk/>
            <pc:sldMk cId="1615173599" sldId="348"/>
            <ac:spMk id="8" creationId="{65313745-D559-8BB7-AF9C-0122E6611291}"/>
          </ac:spMkLst>
        </pc:spChg>
        <pc:spChg chg="add del">
          <ac:chgData name="Tim.Hunt [He/Him]" userId="6450f3a6-afe3-4737-97eb-4c3870a6b1e2" providerId="ADAL" clId="{B68988A6-044E-499E-A86F-EF3F0C1FC095}" dt="2023-04-19T15:56:46.514" v="5641" actId="22"/>
          <ac:spMkLst>
            <pc:docMk/>
            <pc:sldMk cId="1615173599" sldId="348"/>
            <ac:spMk id="8" creationId="{8AE8E6AB-D8D9-0864-B756-522C6925C62C}"/>
          </ac:spMkLst>
        </pc:spChg>
        <pc:spChg chg="add mod">
          <ac:chgData name="Tim.Hunt [He/Him]" userId="6450f3a6-afe3-4737-97eb-4c3870a6b1e2" providerId="ADAL" clId="{B68988A6-044E-499E-A86F-EF3F0C1FC095}" dt="2023-04-19T16:01:47.613" v="5726" actId="1035"/>
          <ac:spMkLst>
            <pc:docMk/>
            <pc:sldMk cId="1615173599" sldId="348"/>
            <ac:spMk id="9" creationId="{E7C863B3-547A-0690-3F73-C574F24FE090}"/>
          </ac:spMkLst>
        </pc:spChg>
        <pc:spChg chg="add del mod">
          <ac:chgData name="Tim.Hunt [He/Him]" userId="6450f3a6-afe3-4737-97eb-4c3870a6b1e2" providerId="ADAL" clId="{B68988A6-044E-499E-A86F-EF3F0C1FC095}" dt="2023-04-19T15:58:55.568" v="5693" actId="478"/>
          <ac:spMkLst>
            <pc:docMk/>
            <pc:sldMk cId="1615173599" sldId="348"/>
            <ac:spMk id="10" creationId="{549292E1-8D04-31CA-C8BB-910F7BFD2D4C}"/>
          </ac:spMkLst>
        </pc:spChg>
        <pc:spChg chg="add del mod">
          <ac:chgData name="Tim.Hunt [He/Him]" userId="6450f3a6-afe3-4737-97eb-4c3870a6b1e2" providerId="ADAL" clId="{B68988A6-044E-499E-A86F-EF3F0C1FC095}" dt="2023-04-19T16:01:41.183" v="5723" actId="478"/>
          <ac:spMkLst>
            <pc:docMk/>
            <pc:sldMk cId="1615173599" sldId="348"/>
            <ac:spMk id="11" creationId="{B8236815-3661-CC1D-263F-F861E22856C9}"/>
          </ac:spMkLst>
        </pc:spChg>
        <pc:spChg chg="add del mod">
          <ac:chgData name="Tim.Hunt [He/Him]" userId="6450f3a6-afe3-4737-97eb-4c3870a6b1e2" providerId="ADAL" clId="{B68988A6-044E-499E-A86F-EF3F0C1FC095}" dt="2023-05-12T15:49:33.494" v="9116" actId="478"/>
          <ac:spMkLst>
            <pc:docMk/>
            <pc:sldMk cId="1615173599" sldId="348"/>
            <ac:spMk id="12" creationId="{B56DD465-2515-D4B0-4766-346074314516}"/>
          </ac:spMkLst>
        </pc:spChg>
        <pc:spChg chg="del">
          <ac:chgData name="Tim.Hunt [He/Him]" userId="6450f3a6-afe3-4737-97eb-4c3870a6b1e2" providerId="ADAL" clId="{B68988A6-044E-499E-A86F-EF3F0C1FC095}" dt="2023-04-19T15:48:57.676" v="5542" actId="478"/>
          <ac:spMkLst>
            <pc:docMk/>
            <pc:sldMk cId="1615173599" sldId="348"/>
            <ac:spMk id="13" creationId="{66C512BD-2D9E-BAD1-4261-3CE33C6D2F43}"/>
          </ac:spMkLst>
        </pc:spChg>
        <pc:spChg chg="del">
          <ac:chgData name="Tim.Hunt [He/Him]" userId="6450f3a6-afe3-4737-97eb-4c3870a6b1e2" providerId="ADAL" clId="{B68988A6-044E-499E-A86F-EF3F0C1FC095}" dt="2023-04-19T15:53:43.252" v="5596" actId="478"/>
          <ac:spMkLst>
            <pc:docMk/>
            <pc:sldMk cId="1615173599" sldId="348"/>
            <ac:spMk id="17" creationId="{16F42BE9-3879-D27D-BAC2-6A6D83C693C6}"/>
          </ac:spMkLst>
        </pc:spChg>
      </pc:sldChg>
      <pc:sldChg chg="addSp delSp modSp add mod ord">
        <pc:chgData name="Tim.Hunt [He/Him]" userId="6450f3a6-afe3-4737-97eb-4c3870a6b1e2" providerId="ADAL" clId="{B68988A6-044E-499E-A86F-EF3F0C1FC095}" dt="2023-05-12T15:51:19.401" v="9297"/>
        <pc:sldMkLst>
          <pc:docMk/>
          <pc:sldMk cId="811538708" sldId="349"/>
        </pc:sldMkLst>
        <pc:spChg chg="mod">
          <ac:chgData name="Tim.Hunt [He/Him]" userId="6450f3a6-afe3-4737-97eb-4c3870a6b1e2" providerId="ADAL" clId="{B68988A6-044E-499E-A86F-EF3F0C1FC095}" dt="2023-04-19T16:05:18.224" v="5768" actId="20577"/>
          <ac:spMkLst>
            <pc:docMk/>
            <pc:sldMk cId="811538708" sldId="349"/>
            <ac:spMk id="2" creationId="{1F5B83D3-3017-5964-03CC-D454AAC5C0C7}"/>
          </ac:spMkLst>
        </pc:spChg>
        <pc:spChg chg="add mod">
          <ac:chgData name="Tim.Hunt [He/Him]" userId="6450f3a6-afe3-4737-97eb-4c3870a6b1e2" providerId="ADAL" clId="{B68988A6-044E-499E-A86F-EF3F0C1FC095}" dt="2023-05-12T15:51:19.401" v="9297"/>
          <ac:spMkLst>
            <pc:docMk/>
            <pc:sldMk cId="811538708" sldId="349"/>
            <ac:spMk id="3" creationId="{41CB5451-E523-B01E-6D95-9E78C2D99BA8}"/>
          </ac:spMkLst>
        </pc:spChg>
        <pc:spChg chg="add del">
          <ac:chgData name="Tim.Hunt [He/Him]" userId="6450f3a6-afe3-4737-97eb-4c3870a6b1e2" providerId="ADAL" clId="{B68988A6-044E-499E-A86F-EF3F0C1FC095}" dt="2023-04-19T16:17:50.124" v="5792" actId="478"/>
          <ac:spMkLst>
            <pc:docMk/>
            <pc:sldMk cId="811538708" sldId="349"/>
            <ac:spMk id="3" creationId="{773FAC5B-6553-3370-F47A-0AB8DD62EB55}"/>
          </ac:spMkLst>
        </pc:spChg>
        <pc:spChg chg="add mod">
          <ac:chgData name="Tim.Hunt [He/Him]" userId="6450f3a6-afe3-4737-97eb-4c3870a6b1e2" providerId="ADAL" clId="{B68988A6-044E-499E-A86F-EF3F0C1FC095}" dt="2023-05-12T15:51:19.401" v="9297"/>
          <ac:spMkLst>
            <pc:docMk/>
            <pc:sldMk cId="811538708" sldId="349"/>
            <ac:spMk id="4" creationId="{5E8C2D7F-9346-F09E-A187-123130253E31}"/>
          </ac:spMkLst>
        </pc:spChg>
        <pc:spChg chg="add del">
          <ac:chgData name="Tim.Hunt [He/Him]" userId="6450f3a6-afe3-4737-97eb-4c3870a6b1e2" providerId="ADAL" clId="{B68988A6-044E-499E-A86F-EF3F0C1FC095}" dt="2023-04-19T16:19:00.356" v="5800" actId="478"/>
          <ac:spMkLst>
            <pc:docMk/>
            <pc:sldMk cId="811538708" sldId="349"/>
            <ac:spMk id="4" creationId="{9CFCEFB7-F58D-2975-3455-32EDC70710A3}"/>
          </ac:spMkLst>
        </pc:spChg>
        <pc:spChg chg="add mod">
          <ac:chgData name="Tim.Hunt [He/Him]" userId="6450f3a6-afe3-4737-97eb-4c3870a6b1e2" providerId="ADAL" clId="{B68988A6-044E-499E-A86F-EF3F0C1FC095}" dt="2023-05-12T15:51:19.401" v="9297"/>
          <ac:spMkLst>
            <pc:docMk/>
            <pc:sldMk cId="811538708" sldId="349"/>
            <ac:spMk id="5" creationId="{03680E2F-296B-9662-24C1-3EA5E4A03B88}"/>
          </ac:spMkLst>
        </pc:spChg>
        <pc:spChg chg="add del mod">
          <ac:chgData name="Tim.Hunt [He/Him]" userId="6450f3a6-afe3-4737-97eb-4c3870a6b1e2" providerId="ADAL" clId="{B68988A6-044E-499E-A86F-EF3F0C1FC095}" dt="2023-04-19T16:18:58.188" v="5799" actId="478"/>
          <ac:spMkLst>
            <pc:docMk/>
            <pc:sldMk cId="811538708" sldId="349"/>
            <ac:spMk id="5" creationId="{C5455BE4-01C9-3A0A-BB91-C6A4B4BDBD76}"/>
          </ac:spMkLst>
        </pc:spChg>
        <pc:spChg chg="mod">
          <ac:chgData name="Tim.Hunt [He/Him]" userId="6450f3a6-afe3-4737-97eb-4c3870a6b1e2" providerId="ADAL" clId="{B68988A6-044E-499E-A86F-EF3F0C1FC095}" dt="2023-04-19T16:26:56.440" v="5844" actId="14100"/>
          <ac:spMkLst>
            <pc:docMk/>
            <pc:sldMk cId="811538708" sldId="349"/>
            <ac:spMk id="6" creationId="{D0ECD5F8-1807-C58D-3480-01755DCC4494}"/>
          </ac:spMkLst>
        </pc:spChg>
        <pc:spChg chg="add del">
          <ac:chgData name="Tim.Hunt [He/Him]" userId="6450f3a6-afe3-4737-97eb-4c3870a6b1e2" providerId="ADAL" clId="{B68988A6-044E-499E-A86F-EF3F0C1FC095}" dt="2023-04-19T16:23:48.867" v="5813" actId="478"/>
          <ac:spMkLst>
            <pc:docMk/>
            <pc:sldMk cId="811538708" sldId="349"/>
            <ac:spMk id="7" creationId="{488A714A-65D5-DFA4-718C-AAE74C00F218}"/>
          </ac:spMkLst>
        </pc:spChg>
        <pc:spChg chg="add del">
          <ac:chgData name="Tim.Hunt [He/Him]" userId="6450f3a6-afe3-4737-97eb-4c3870a6b1e2" providerId="ADAL" clId="{B68988A6-044E-499E-A86F-EF3F0C1FC095}" dt="2023-04-19T16:21:56.395" v="5804" actId="22"/>
          <ac:spMkLst>
            <pc:docMk/>
            <pc:sldMk cId="811538708" sldId="349"/>
            <ac:spMk id="9" creationId="{EE4F767D-E929-5485-7DC4-93F3CD6807BE}"/>
          </ac:spMkLst>
        </pc:spChg>
        <pc:spChg chg="add del mod">
          <ac:chgData name="Tim.Hunt [He/Him]" userId="6450f3a6-afe3-4737-97eb-4c3870a6b1e2" providerId="ADAL" clId="{B68988A6-044E-499E-A86F-EF3F0C1FC095}" dt="2023-04-19T16:23:47.247" v="5812" actId="478"/>
          <ac:spMkLst>
            <pc:docMk/>
            <pc:sldMk cId="811538708" sldId="349"/>
            <ac:spMk id="10" creationId="{25CB300E-6FD6-83F1-A9DF-DD68CCBA08A4}"/>
          </ac:spMkLst>
        </pc:spChg>
        <pc:spChg chg="add del">
          <ac:chgData name="Tim.Hunt [He/Him]" userId="6450f3a6-afe3-4737-97eb-4c3870a6b1e2" providerId="ADAL" clId="{B68988A6-044E-499E-A86F-EF3F0C1FC095}" dt="2023-04-19T16:24:23.706" v="5819" actId="478"/>
          <ac:spMkLst>
            <pc:docMk/>
            <pc:sldMk cId="811538708" sldId="349"/>
            <ac:spMk id="11" creationId="{365AC309-CFB9-588A-D0B7-87467E55DDD2}"/>
          </ac:spMkLst>
        </pc:spChg>
        <pc:spChg chg="add del">
          <ac:chgData name="Tim.Hunt [He/Him]" userId="6450f3a6-afe3-4737-97eb-4c3870a6b1e2" providerId="ADAL" clId="{B68988A6-044E-499E-A86F-EF3F0C1FC095}" dt="2023-04-19T16:27:37.799" v="5857" actId="478"/>
          <ac:spMkLst>
            <pc:docMk/>
            <pc:sldMk cId="811538708" sldId="349"/>
            <ac:spMk id="12" creationId="{96A4D76E-BB00-7368-7AD2-CBABC5FCBB3E}"/>
          </ac:spMkLst>
        </pc:spChg>
        <pc:spChg chg="del mod">
          <ac:chgData name="Tim.Hunt [He/Him]" userId="6450f3a6-afe3-4737-97eb-4c3870a6b1e2" providerId="ADAL" clId="{B68988A6-044E-499E-A86F-EF3F0C1FC095}" dt="2023-04-19T16:15:55.804" v="5770" actId="478"/>
          <ac:spMkLst>
            <pc:docMk/>
            <pc:sldMk cId="811538708" sldId="349"/>
            <ac:spMk id="13" creationId="{66C512BD-2D9E-BAD1-4261-3CE33C6D2F43}"/>
          </ac:spMkLst>
        </pc:spChg>
        <pc:spChg chg="del mod">
          <ac:chgData name="Tim.Hunt [He/Him]" userId="6450f3a6-afe3-4737-97eb-4c3870a6b1e2" providerId="ADAL" clId="{B68988A6-044E-499E-A86F-EF3F0C1FC095}" dt="2023-04-19T16:25:34.441" v="5833" actId="478"/>
          <ac:spMkLst>
            <pc:docMk/>
            <pc:sldMk cId="811538708" sldId="349"/>
            <ac:spMk id="17" creationId="{16F42BE9-3879-D27D-BAC2-6A6D83C693C6}"/>
          </ac:spMkLst>
        </pc:spChg>
      </pc:sldChg>
      <pc:sldChg chg="addSp delSp modSp add mod ord">
        <pc:chgData name="Tim.Hunt [He/Him]" userId="6450f3a6-afe3-4737-97eb-4c3870a6b1e2" providerId="ADAL" clId="{B68988A6-044E-499E-A86F-EF3F0C1FC095}" dt="2023-05-12T16:11:08.781" v="9523" actId="1036"/>
        <pc:sldMkLst>
          <pc:docMk/>
          <pc:sldMk cId="3561574080" sldId="350"/>
        </pc:sldMkLst>
        <pc:spChg chg="mod">
          <ac:chgData name="Tim.Hunt [He/Him]" userId="6450f3a6-afe3-4737-97eb-4c3870a6b1e2" providerId="ADAL" clId="{B68988A6-044E-499E-A86F-EF3F0C1FC095}" dt="2023-04-19T16:27:20.522" v="5854" actId="20577"/>
          <ac:spMkLst>
            <pc:docMk/>
            <pc:sldMk cId="3561574080" sldId="350"/>
            <ac:spMk id="2" creationId="{1F5B83D3-3017-5964-03CC-D454AAC5C0C7}"/>
          </ac:spMkLst>
        </pc:spChg>
        <pc:spChg chg="add del">
          <ac:chgData name="Tim.Hunt [He/Him]" userId="6450f3a6-afe3-4737-97eb-4c3870a6b1e2" providerId="ADAL" clId="{B68988A6-044E-499E-A86F-EF3F0C1FC095}" dt="2023-04-19T16:43:08.177" v="6301" actId="478"/>
          <ac:spMkLst>
            <pc:docMk/>
            <pc:sldMk cId="3561574080" sldId="350"/>
            <ac:spMk id="3" creationId="{492243FF-C758-9D76-79E7-D393E5FAFFF8}"/>
          </ac:spMkLst>
        </pc:spChg>
        <pc:spChg chg="add mod">
          <ac:chgData name="Tim.Hunt [He/Him]" userId="6450f3a6-afe3-4737-97eb-4c3870a6b1e2" providerId="ADAL" clId="{B68988A6-044E-499E-A86F-EF3F0C1FC095}" dt="2023-05-12T15:50:59.785" v="9295"/>
          <ac:spMkLst>
            <pc:docMk/>
            <pc:sldMk cId="3561574080" sldId="350"/>
            <ac:spMk id="3" creationId="{E085112D-76F8-6A04-0971-686C24F8556E}"/>
          </ac:spMkLst>
        </pc:spChg>
        <pc:spChg chg="add mod">
          <ac:chgData name="Tim.Hunt [He/Him]" userId="6450f3a6-afe3-4737-97eb-4c3870a6b1e2" providerId="ADAL" clId="{B68988A6-044E-499E-A86F-EF3F0C1FC095}" dt="2023-05-12T15:50:59.785" v="9295"/>
          <ac:spMkLst>
            <pc:docMk/>
            <pc:sldMk cId="3561574080" sldId="350"/>
            <ac:spMk id="4" creationId="{23C32A54-B19C-9B46-28A6-A75CAD5169AE}"/>
          </ac:spMkLst>
        </pc:spChg>
        <pc:spChg chg="add del mod">
          <ac:chgData name="Tim.Hunt [He/Him]" userId="6450f3a6-afe3-4737-97eb-4c3870a6b1e2" providerId="ADAL" clId="{B68988A6-044E-499E-A86F-EF3F0C1FC095}" dt="2023-04-19T16:43:06.353" v="6300" actId="478"/>
          <ac:spMkLst>
            <pc:docMk/>
            <pc:sldMk cId="3561574080" sldId="350"/>
            <ac:spMk id="4" creationId="{27445D5C-F5D0-5268-7698-0A267CC299AD}"/>
          </ac:spMkLst>
        </pc:spChg>
        <pc:spChg chg="add del">
          <ac:chgData name="Tim.Hunt [He/Him]" userId="6450f3a6-afe3-4737-97eb-4c3870a6b1e2" providerId="ADAL" clId="{B68988A6-044E-499E-A86F-EF3F0C1FC095}" dt="2023-04-19T16:43:48.246" v="6312" actId="478"/>
          <ac:spMkLst>
            <pc:docMk/>
            <pc:sldMk cId="3561574080" sldId="350"/>
            <ac:spMk id="5" creationId="{DC5F7437-CEA5-7719-1FE9-1138874CE55F}"/>
          </ac:spMkLst>
        </pc:spChg>
        <pc:spChg chg="mod">
          <ac:chgData name="Tim.Hunt [He/Him]" userId="6450f3a6-afe3-4737-97eb-4c3870a6b1e2" providerId="ADAL" clId="{B68988A6-044E-499E-A86F-EF3F0C1FC095}" dt="2023-05-12T16:11:00.868" v="9505" actId="20577"/>
          <ac:spMkLst>
            <pc:docMk/>
            <pc:sldMk cId="3561574080" sldId="350"/>
            <ac:spMk id="6" creationId="{D0ECD5F8-1807-C58D-3480-01755DCC4494}"/>
          </ac:spMkLst>
        </pc:spChg>
        <pc:spChg chg="add del">
          <ac:chgData name="Tim.Hunt [He/Him]" userId="6450f3a6-afe3-4737-97eb-4c3870a6b1e2" providerId="ADAL" clId="{B68988A6-044E-499E-A86F-EF3F0C1FC095}" dt="2023-05-12T16:09:56.881" v="9416" actId="22"/>
          <ac:spMkLst>
            <pc:docMk/>
            <pc:sldMk cId="3561574080" sldId="350"/>
            <ac:spMk id="7" creationId="{557BDEB7-F4BC-D853-B9F6-EAE65B21DBB2}"/>
          </ac:spMkLst>
        </pc:spChg>
        <pc:spChg chg="add del">
          <ac:chgData name="Tim.Hunt [He/Him]" userId="6450f3a6-afe3-4737-97eb-4c3870a6b1e2" providerId="ADAL" clId="{B68988A6-044E-499E-A86F-EF3F0C1FC095}" dt="2023-04-19T16:54:38.597" v="6598" actId="478"/>
          <ac:spMkLst>
            <pc:docMk/>
            <pc:sldMk cId="3561574080" sldId="350"/>
            <ac:spMk id="7" creationId="{6F14BC99-9DB0-E5C1-2624-94A61C4F7704}"/>
          </ac:spMkLst>
        </pc:spChg>
        <pc:spChg chg="add mod">
          <ac:chgData name="Tim.Hunt [He/Him]" userId="6450f3a6-afe3-4737-97eb-4c3870a6b1e2" providerId="ADAL" clId="{B68988A6-044E-499E-A86F-EF3F0C1FC095}" dt="2023-05-12T16:10:21.214" v="9422" actId="1076"/>
          <ac:spMkLst>
            <pc:docMk/>
            <pc:sldMk cId="3561574080" sldId="350"/>
            <ac:spMk id="8" creationId="{93DF3C1F-7BEA-BD26-0CFD-174957864917}"/>
          </ac:spMkLst>
        </pc:spChg>
        <pc:spChg chg="del mod">
          <ac:chgData name="Tim.Hunt [He/Him]" userId="6450f3a6-afe3-4737-97eb-4c3870a6b1e2" providerId="ADAL" clId="{B68988A6-044E-499E-A86F-EF3F0C1FC095}" dt="2023-04-19T16:27:31.680" v="5856" actId="478"/>
          <ac:spMkLst>
            <pc:docMk/>
            <pc:sldMk cId="3561574080" sldId="350"/>
            <ac:spMk id="13" creationId="{66C512BD-2D9E-BAD1-4261-3CE33C6D2F43}"/>
          </ac:spMkLst>
        </pc:spChg>
        <pc:spChg chg="del mod">
          <ac:chgData name="Tim.Hunt [He/Him]" userId="6450f3a6-afe3-4737-97eb-4c3870a6b1e2" providerId="ADAL" clId="{B68988A6-044E-499E-A86F-EF3F0C1FC095}" dt="2023-05-12T15:50:58.665" v="9294" actId="478"/>
          <ac:spMkLst>
            <pc:docMk/>
            <pc:sldMk cId="3561574080" sldId="350"/>
            <ac:spMk id="17" creationId="{16F42BE9-3879-D27D-BAC2-6A6D83C693C6}"/>
          </ac:spMkLst>
        </pc:spChg>
        <pc:picChg chg="add mod modCrop">
          <ac:chgData name="Tim.Hunt [He/Him]" userId="6450f3a6-afe3-4737-97eb-4c3870a6b1e2" providerId="ADAL" clId="{B68988A6-044E-499E-A86F-EF3F0C1FC095}" dt="2023-05-12T16:11:08.781" v="9523" actId="1036"/>
          <ac:picMkLst>
            <pc:docMk/>
            <pc:sldMk cId="3561574080" sldId="350"/>
            <ac:picMk id="9" creationId="{C01BC242-4976-E1AD-1FF3-929C01ACCDA0}"/>
          </ac:picMkLst>
        </pc:picChg>
      </pc:sldChg>
      <pc:sldChg chg="addSp delSp modSp add mod">
        <pc:chgData name="Tim.Hunt [He/Him]" userId="6450f3a6-afe3-4737-97eb-4c3870a6b1e2" providerId="ADAL" clId="{B68988A6-044E-499E-A86F-EF3F0C1FC095}" dt="2023-05-16T21:19:04.929" v="10541" actId="14100"/>
        <pc:sldMkLst>
          <pc:docMk/>
          <pc:sldMk cId="3212950067" sldId="351"/>
        </pc:sldMkLst>
        <pc:spChg chg="mod">
          <ac:chgData name="Tim.Hunt [He/Him]" userId="6450f3a6-afe3-4737-97eb-4c3870a6b1e2" providerId="ADAL" clId="{B68988A6-044E-499E-A86F-EF3F0C1FC095}" dt="2023-05-16T21:08:09.258" v="10269" actId="1076"/>
          <ac:spMkLst>
            <pc:docMk/>
            <pc:sldMk cId="3212950067" sldId="351"/>
            <ac:spMk id="2" creationId="{1F5B83D3-3017-5964-03CC-D454AAC5C0C7}"/>
          </ac:spMkLst>
        </pc:spChg>
        <pc:spChg chg="add mod">
          <ac:chgData name="Tim.Hunt [He/Him]" userId="6450f3a6-afe3-4737-97eb-4c3870a6b1e2" providerId="ADAL" clId="{B68988A6-044E-499E-A86F-EF3F0C1FC095}" dt="2023-05-16T21:17:40.085" v="10519" actId="1036"/>
          <ac:spMkLst>
            <pc:docMk/>
            <pc:sldMk cId="3212950067" sldId="351"/>
            <ac:spMk id="3" creationId="{FA104B4A-1FD7-7BAC-D416-346B49450AF3}"/>
          </ac:spMkLst>
        </pc:spChg>
        <pc:spChg chg="add mod">
          <ac:chgData name="Tim.Hunt [He/Him]" userId="6450f3a6-afe3-4737-97eb-4c3870a6b1e2" providerId="ADAL" clId="{B68988A6-044E-499E-A86F-EF3F0C1FC095}" dt="2023-05-12T16:12:08.850" v="9529"/>
          <ac:spMkLst>
            <pc:docMk/>
            <pc:sldMk cId="3212950067" sldId="351"/>
            <ac:spMk id="4" creationId="{636CDD41-E22A-61E6-6902-919D864CB752}"/>
          </ac:spMkLst>
        </pc:spChg>
        <pc:spChg chg="add del mod">
          <ac:chgData name="Tim.Hunt [He/Him]" userId="6450f3a6-afe3-4737-97eb-4c3870a6b1e2" providerId="ADAL" clId="{B68988A6-044E-499E-A86F-EF3F0C1FC095}" dt="2023-05-16T21:14:52.315" v="10461" actId="478"/>
          <ac:spMkLst>
            <pc:docMk/>
            <pc:sldMk cId="3212950067" sldId="351"/>
            <ac:spMk id="5" creationId="{66A5D3A6-8415-4A29-F348-3058CDE98B05}"/>
          </ac:spMkLst>
        </pc:spChg>
        <pc:spChg chg="mod">
          <ac:chgData name="Tim.Hunt [He/Him]" userId="6450f3a6-afe3-4737-97eb-4c3870a6b1e2" providerId="ADAL" clId="{B68988A6-044E-499E-A86F-EF3F0C1FC095}" dt="2023-05-16T21:14:30.949" v="10460" actId="14100"/>
          <ac:spMkLst>
            <pc:docMk/>
            <pc:sldMk cId="3212950067" sldId="351"/>
            <ac:spMk id="6" creationId="{D0ECD5F8-1807-C58D-3480-01755DCC4494}"/>
          </ac:spMkLst>
        </pc:spChg>
        <pc:spChg chg="add mod">
          <ac:chgData name="Tim.Hunt [He/Him]" userId="6450f3a6-afe3-4737-97eb-4c3870a6b1e2" providerId="ADAL" clId="{B68988A6-044E-499E-A86F-EF3F0C1FC095}" dt="2023-05-12T16:12:08.850" v="9529"/>
          <ac:spMkLst>
            <pc:docMk/>
            <pc:sldMk cId="3212950067" sldId="351"/>
            <ac:spMk id="7" creationId="{4B7A25B5-7E96-1AA9-07C4-7C1A310B2DBA}"/>
          </ac:spMkLst>
        </pc:spChg>
        <pc:spChg chg="add mod">
          <ac:chgData name="Tim.Hunt [He/Him]" userId="6450f3a6-afe3-4737-97eb-4c3870a6b1e2" providerId="ADAL" clId="{B68988A6-044E-499E-A86F-EF3F0C1FC095}" dt="2023-05-16T21:14:22.733" v="10459" actId="20577"/>
          <ac:spMkLst>
            <pc:docMk/>
            <pc:sldMk cId="3212950067" sldId="351"/>
            <ac:spMk id="8" creationId="{B9285482-6903-2C4C-58AD-06E44C96A272}"/>
          </ac:spMkLst>
        </pc:spChg>
        <pc:spChg chg="add mod">
          <ac:chgData name="Tim.Hunt [He/Him]" userId="6450f3a6-afe3-4737-97eb-4c3870a6b1e2" providerId="ADAL" clId="{B68988A6-044E-499E-A86F-EF3F0C1FC095}" dt="2023-05-16T21:17:36.278" v="10518" actId="1036"/>
          <ac:spMkLst>
            <pc:docMk/>
            <pc:sldMk cId="3212950067" sldId="351"/>
            <ac:spMk id="9" creationId="{2DED88EB-9E23-D576-99AE-8CDD9774D769}"/>
          </ac:spMkLst>
        </pc:spChg>
        <pc:spChg chg="del mod">
          <ac:chgData name="Tim.Hunt [He/Him]" userId="6450f3a6-afe3-4737-97eb-4c3870a6b1e2" providerId="ADAL" clId="{B68988A6-044E-499E-A86F-EF3F0C1FC095}" dt="2023-05-12T15:52:02.562" v="9298" actId="478"/>
          <ac:spMkLst>
            <pc:docMk/>
            <pc:sldMk cId="3212950067" sldId="351"/>
            <ac:spMk id="17" creationId="{16F42BE9-3879-D27D-BAC2-6A6D83C693C6}"/>
          </ac:spMkLst>
        </pc:spChg>
        <pc:cxnChg chg="add mod">
          <ac:chgData name="Tim.Hunt [He/Him]" userId="6450f3a6-afe3-4737-97eb-4c3870a6b1e2" providerId="ADAL" clId="{B68988A6-044E-499E-A86F-EF3F0C1FC095}" dt="2023-05-16T21:19:04.929" v="10541" actId="14100"/>
          <ac:cxnSpMkLst>
            <pc:docMk/>
            <pc:sldMk cId="3212950067" sldId="351"/>
            <ac:cxnSpMk id="10" creationId="{0A0B8D09-46C7-D40D-9605-5842BEA6CD56}"/>
          </ac:cxnSpMkLst>
        </pc:cxnChg>
        <pc:cxnChg chg="add mod">
          <ac:chgData name="Tim.Hunt [He/Him]" userId="6450f3a6-afe3-4737-97eb-4c3870a6b1e2" providerId="ADAL" clId="{B68988A6-044E-499E-A86F-EF3F0C1FC095}" dt="2023-05-16T21:17:54.017" v="10522" actId="14100"/>
          <ac:cxnSpMkLst>
            <pc:docMk/>
            <pc:sldMk cId="3212950067" sldId="351"/>
            <ac:cxnSpMk id="13" creationId="{2D9B13C7-402F-4B9A-BE50-A137AF9FB800}"/>
          </ac:cxnSpMkLst>
        </pc:cxnChg>
        <pc:cxnChg chg="add mod">
          <ac:chgData name="Tim.Hunt [He/Him]" userId="6450f3a6-afe3-4737-97eb-4c3870a6b1e2" providerId="ADAL" clId="{B68988A6-044E-499E-A86F-EF3F0C1FC095}" dt="2023-05-16T21:18:01.751" v="10523" actId="14100"/>
          <ac:cxnSpMkLst>
            <pc:docMk/>
            <pc:sldMk cId="3212950067" sldId="351"/>
            <ac:cxnSpMk id="17" creationId="{D0D56C3F-B1C4-2905-D4FE-5FA3FD27271D}"/>
          </ac:cxnSpMkLst>
        </pc:cxnChg>
      </pc:sldChg>
      <pc:sldChg chg="addSp delSp modSp add del mod ord">
        <pc:chgData name="Tim.Hunt [He/Him]" userId="6450f3a6-afe3-4737-97eb-4c3870a6b1e2" providerId="ADAL" clId="{B68988A6-044E-499E-A86F-EF3F0C1FC095}" dt="2023-05-12T16:15:35.312" v="9800" actId="47"/>
        <pc:sldMkLst>
          <pc:docMk/>
          <pc:sldMk cId="4096175219" sldId="352"/>
        </pc:sldMkLst>
        <pc:spChg chg="mod">
          <ac:chgData name="Tim.Hunt [He/Him]" userId="6450f3a6-afe3-4737-97eb-4c3870a6b1e2" providerId="ADAL" clId="{B68988A6-044E-499E-A86F-EF3F0C1FC095}" dt="2023-04-19T20:50:21.114" v="6809" actId="12789"/>
          <ac:spMkLst>
            <pc:docMk/>
            <pc:sldMk cId="4096175219" sldId="352"/>
            <ac:spMk id="2" creationId="{0CE402AC-4698-CE80-1ED7-C35A403530B8}"/>
          </ac:spMkLst>
        </pc:spChg>
        <pc:spChg chg="add del mod">
          <ac:chgData name="Tim.Hunt [He/Him]" userId="6450f3a6-afe3-4737-97eb-4c3870a6b1e2" providerId="ADAL" clId="{B68988A6-044E-499E-A86F-EF3F0C1FC095}" dt="2023-04-19T20:48:36.416" v="6796" actId="478"/>
          <ac:spMkLst>
            <pc:docMk/>
            <pc:sldMk cId="4096175219" sldId="352"/>
            <ac:spMk id="4" creationId="{132CED4F-0A20-74F5-AE88-A7FF5E89CFEE}"/>
          </ac:spMkLst>
        </pc:spChg>
        <pc:spChg chg="del mod">
          <ac:chgData name="Tim.Hunt [He/Him]" userId="6450f3a6-afe3-4737-97eb-4c3870a6b1e2" providerId="ADAL" clId="{B68988A6-044E-499E-A86F-EF3F0C1FC095}" dt="2023-04-19T20:48:32.413" v="6795" actId="478"/>
          <ac:spMkLst>
            <pc:docMk/>
            <pc:sldMk cId="4096175219" sldId="352"/>
            <ac:spMk id="6" creationId="{4157F96A-60ED-5C95-B06B-458C2B3702B3}"/>
          </ac:spMkLst>
        </pc:spChg>
      </pc:sldChg>
      <pc:sldChg chg="modSp add del mod">
        <pc:chgData name="Tim.Hunt [He/Him]" userId="6450f3a6-afe3-4737-97eb-4c3870a6b1e2" providerId="ADAL" clId="{B68988A6-044E-499E-A86F-EF3F0C1FC095}" dt="2023-05-12T16:15:25.507" v="9797" actId="47"/>
        <pc:sldMkLst>
          <pc:docMk/>
          <pc:sldMk cId="4258669690" sldId="353"/>
        </pc:sldMkLst>
        <pc:spChg chg="mod">
          <ac:chgData name="Tim.Hunt [He/Him]" userId="6450f3a6-afe3-4737-97eb-4c3870a6b1e2" providerId="ADAL" clId="{B68988A6-044E-499E-A86F-EF3F0C1FC095}" dt="2023-04-19T22:09:11.105" v="8373" actId="20577"/>
          <ac:spMkLst>
            <pc:docMk/>
            <pc:sldMk cId="4258669690" sldId="353"/>
            <ac:spMk id="2" creationId="{1F5B83D3-3017-5964-03CC-D454AAC5C0C7}"/>
          </ac:spMkLst>
        </pc:spChg>
        <pc:spChg chg="mod">
          <ac:chgData name="Tim.Hunt [He/Him]" userId="6450f3a6-afe3-4737-97eb-4c3870a6b1e2" providerId="ADAL" clId="{B68988A6-044E-499E-A86F-EF3F0C1FC095}" dt="2023-04-19T22:10:13.272" v="8396" actId="1035"/>
          <ac:spMkLst>
            <pc:docMk/>
            <pc:sldMk cId="4258669690" sldId="353"/>
            <ac:spMk id="6" creationId="{D0ECD5F8-1807-C58D-3480-01755DCC4494}"/>
          </ac:spMkLst>
        </pc:spChg>
      </pc:sldChg>
      <pc:sldChg chg="add del ord">
        <pc:chgData name="Tim.Hunt [He/Him]" userId="6450f3a6-afe3-4737-97eb-4c3870a6b1e2" providerId="ADAL" clId="{B68988A6-044E-499E-A86F-EF3F0C1FC095}" dt="2023-05-12T16:17:35.232" v="9802" actId="2696"/>
        <pc:sldMkLst>
          <pc:docMk/>
          <pc:sldMk cId="2736480168" sldId="354"/>
        </pc:sldMkLst>
      </pc:sldChg>
      <pc:sldChg chg="addSp delSp modSp add mod ord">
        <pc:chgData name="Tim.Hunt [He/Him]" userId="6450f3a6-afe3-4737-97eb-4c3870a6b1e2" providerId="ADAL" clId="{B68988A6-044E-499E-A86F-EF3F0C1FC095}" dt="2023-05-16T13:53:41.143" v="9870"/>
        <pc:sldMkLst>
          <pc:docMk/>
          <pc:sldMk cId="642615699" sldId="355"/>
        </pc:sldMkLst>
        <pc:spChg chg="mod">
          <ac:chgData name="Tim.Hunt [He/Him]" userId="6450f3a6-afe3-4737-97eb-4c3870a6b1e2" providerId="ADAL" clId="{B68988A6-044E-499E-A86F-EF3F0C1FC095}" dt="2023-05-12T14:23:51.739" v="8466" actId="20577"/>
          <ac:spMkLst>
            <pc:docMk/>
            <pc:sldMk cId="642615699" sldId="355"/>
            <ac:spMk id="2" creationId="{1F5B83D3-3017-5964-03CC-D454AAC5C0C7}"/>
          </ac:spMkLst>
        </pc:spChg>
        <pc:spChg chg="add mod">
          <ac:chgData name="Tim.Hunt [He/Him]" userId="6450f3a6-afe3-4737-97eb-4c3870a6b1e2" providerId="ADAL" clId="{B68988A6-044E-499E-A86F-EF3F0C1FC095}" dt="2023-05-12T14:27:57.778" v="8562" actId="1076"/>
          <ac:spMkLst>
            <pc:docMk/>
            <pc:sldMk cId="642615699" sldId="355"/>
            <ac:spMk id="4" creationId="{3C07553F-281A-7B21-3D44-F9E83B0C9DE5}"/>
          </ac:spMkLst>
        </pc:spChg>
        <pc:spChg chg="add mod">
          <ac:chgData name="Tim.Hunt [He/Him]" userId="6450f3a6-afe3-4737-97eb-4c3870a6b1e2" providerId="ADAL" clId="{B68988A6-044E-499E-A86F-EF3F0C1FC095}" dt="2023-05-12T14:28:09.209" v="8564" actId="1076"/>
          <ac:spMkLst>
            <pc:docMk/>
            <pc:sldMk cId="642615699" sldId="355"/>
            <ac:spMk id="5" creationId="{00F4C016-A820-967A-84B3-0E3147AB0211}"/>
          </ac:spMkLst>
        </pc:spChg>
        <pc:spChg chg="del mod">
          <ac:chgData name="Tim.Hunt [He/Him]" userId="6450f3a6-afe3-4737-97eb-4c3870a6b1e2" providerId="ADAL" clId="{B68988A6-044E-499E-A86F-EF3F0C1FC095}" dt="2023-05-12T14:24:20.689" v="8470" actId="478"/>
          <ac:spMkLst>
            <pc:docMk/>
            <pc:sldMk cId="642615699" sldId="355"/>
            <ac:spMk id="6" creationId="{D0ECD5F8-1807-C58D-3480-01755DCC4494}"/>
          </ac:spMkLst>
        </pc:spChg>
        <pc:spChg chg="add mod">
          <ac:chgData name="Tim.Hunt [He/Him]" userId="6450f3a6-afe3-4737-97eb-4c3870a6b1e2" providerId="ADAL" clId="{B68988A6-044E-499E-A86F-EF3F0C1FC095}" dt="2023-05-12T14:28:32.660" v="8579" actId="20577"/>
          <ac:spMkLst>
            <pc:docMk/>
            <pc:sldMk cId="642615699" sldId="355"/>
            <ac:spMk id="8" creationId="{D37EAA1A-9FE4-A45A-4AAC-B51FB7C1AE2C}"/>
          </ac:spMkLst>
        </pc:spChg>
        <pc:spChg chg="add mod">
          <ac:chgData name="Tim.Hunt [He/Him]" userId="6450f3a6-afe3-4737-97eb-4c3870a6b1e2" providerId="ADAL" clId="{B68988A6-044E-499E-A86F-EF3F0C1FC095}" dt="2023-05-12T14:29:00.988" v="8593" actId="20577"/>
          <ac:spMkLst>
            <pc:docMk/>
            <pc:sldMk cId="642615699" sldId="355"/>
            <ac:spMk id="9" creationId="{49F851F8-4139-9C57-6920-0442FDE5C5AB}"/>
          </ac:spMkLst>
        </pc:spChg>
        <pc:spChg chg="add mod">
          <ac:chgData name="Tim.Hunt [He/Him]" userId="6450f3a6-afe3-4737-97eb-4c3870a6b1e2" providerId="ADAL" clId="{B68988A6-044E-499E-A86F-EF3F0C1FC095}" dt="2023-05-12T14:29:09.202" v="8612" actId="20577"/>
          <ac:spMkLst>
            <pc:docMk/>
            <pc:sldMk cId="642615699" sldId="355"/>
            <ac:spMk id="10" creationId="{C6A430BE-20CB-9AA4-0F3B-93014C69B84F}"/>
          </ac:spMkLst>
        </pc:spChg>
        <pc:spChg chg="add mod">
          <ac:chgData name="Tim.Hunt [He/Him]" userId="6450f3a6-afe3-4737-97eb-4c3870a6b1e2" providerId="ADAL" clId="{B68988A6-044E-499E-A86F-EF3F0C1FC095}" dt="2023-05-12T14:29:27.029" v="8622" actId="20577"/>
          <ac:spMkLst>
            <pc:docMk/>
            <pc:sldMk cId="642615699" sldId="355"/>
            <ac:spMk id="11" creationId="{23D372B8-0194-EB5C-9F05-06FD57C0811D}"/>
          </ac:spMkLst>
        </pc:spChg>
        <pc:graphicFrameChg chg="add mod modGraphic">
          <ac:chgData name="Tim.Hunt [He/Him]" userId="6450f3a6-afe3-4737-97eb-4c3870a6b1e2" providerId="ADAL" clId="{B68988A6-044E-499E-A86F-EF3F0C1FC095}" dt="2023-05-16T13:40:23.941" v="9863" actId="14838"/>
          <ac:graphicFrameMkLst>
            <pc:docMk/>
            <pc:sldMk cId="642615699" sldId="355"/>
            <ac:graphicFrameMk id="3" creationId="{13282DD6-4F9C-F88B-2743-2F47D8A2A394}"/>
          </ac:graphicFrameMkLst>
        </pc:graphicFrameChg>
      </pc:sldChg>
      <pc:sldChg chg="addSp delSp modSp add mod">
        <pc:chgData name="Tim.Hunt [He/Him]" userId="6450f3a6-afe3-4737-97eb-4c3870a6b1e2" providerId="ADAL" clId="{B68988A6-044E-499E-A86F-EF3F0C1FC095}" dt="2023-05-16T20:59:08.926" v="10193" actId="1035"/>
        <pc:sldMkLst>
          <pc:docMk/>
          <pc:sldMk cId="2970276125" sldId="356"/>
        </pc:sldMkLst>
        <pc:spChg chg="mod">
          <ac:chgData name="Tim.Hunt [He/Him]" userId="6450f3a6-afe3-4737-97eb-4c3870a6b1e2" providerId="ADAL" clId="{B68988A6-044E-499E-A86F-EF3F0C1FC095}" dt="2023-05-12T15:56:55.699" v="9363" actId="1076"/>
          <ac:spMkLst>
            <pc:docMk/>
            <pc:sldMk cId="2970276125" sldId="356"/>
            <ac:spMk id="2" creationId="{1F5B83D3-3017-5964-03CC-D454AAC5C0C7}"/>
          </ac:spMkLst>
        </pc:spChg>
        <pc:spChg chg="del">
          <ac:chgData name="Tim.Hunt [He/Him]" userId="6450f3a6-afe3-4737-97eb-4c3870a6b1e2" providerId="ADAL" clId="{B68988A6-044E-499E-A86F-EF3F0C1FC095}" dt="2023-05-12T15:58:10.063" v="9369" actId="478"/>
          <ac:spMkLst>
            <pc:docMk/>
            <pc:sldMk cId="2970276125" sldId="356"/>
            <ac:spMk id="3" creationId="{0C247A8A-9255-6E42-3C1D-0C6960F0FC7A}"/>
          </ac:spMkLst>
        </pc:spChg>
        <pc:spChg chg="add mod">
          <ac:chgData name="Tim.Hunt [He/Him]" userId="6450f3a6-afe3-4737-97eb-4c3870a6b1e2" providerId="ADAL" clId="{B68988A6-044E-499E-A86F-EF3F0C1FC095}" dt="2023-05-16T20:58:45.137" v="10182" actId="14100"/>
          <ac:spMkLst>
            <pc:docMk/>
            <pc:sldMk cId="2970276125" sldId="356"/>
            <ac:spMk id="3" creationId="{82DA38B7-87E1-ECE5-C3A0-8EA32EC3D12C}"/>
          </ac:spMkLst>
        </pc:spChg>
        <pc:spChg chg="del">
          <ac:chgData name="Tim.Hunt [He/Him]" userId="6450f3a6-afe3-4737-97eb-4c3870a6b1e2" providerId="ADAL" clId="{B68988A6-044E-499E-A86F-EF3F0C1FC095}" dt="2023-05-12T15:58:10.063" v="9369" actId="478"/>
          <ac:spMkLst>
            <pc:docMk/>
            <pc:sldMk cId="2970276125" sldId="356"/>
            <ac:spMk id="4" creationId="{2DBDC402-1657-F1BE-594B-0F7FAE52F681}"/>
          </ac:spMkLst>
        </pc:spChg>
        <pc:spChg chg="del">
          <ac:chgData name="Tim.Hunt [He/Him]" userId="6450f3a6-afe3-4737-97eb-4c3870a6b1e2" providerId="ADAL" clId="{B68988A6-044E-499E-A86F-EF3F0C1FC095}" dt="2023-05-12T15:58:10.063" v="9369" actId="478"/>
          <ac:spMkLst>
            <pc:docMk/>
            <pc:sldMk cId="2970276125" sldId="356"/>
            <ac:spMk id="5" creationId="{A7E8E776-D29C-906A-B97C-3E6EF4A4426F}"/>
          </ac:spMkLst>
        </pc:spChg>
        <pc:spChg chg="del">
          <ac:chgData name="Tim.Hunt [He/Him]" userId="6450f3a6-afe3-4737-97eb-4c3870a6b1e2" providerId="ADAL" clId="{B68988A6-044E-499E-A86F-EF3F0C1FC095}" dt="2023-05-12T15:55:17.429" v="9350" actId="478"/>
          <ac:spMkLst>
            <pc:docMk/>
            <pc:sldMk cId="2970276125" sldId="356"/>
            <ac:spMk id="6" creationId="{D0ECD5F8-1807-C58D-3480-01755DCC4494}"/>
          </ac:spMkLst>
        </pc:spChg>
        <pc:spChg chg="del">
          <ac:chgData name="Tim.Hunt [He/Him]" userId="6450f3a6-afe3-4737-97eb-4c3870a6b1e2" providerId="ADAL" clId="{B68988A6-044E-499E-A86F-EF3F0C1FC095}" dt="2023-05-12T15:56:58.934" v="9364" actId="478"/>
          <ac:spMkLst>
            <pc:docMk/>
            <pc:sldMk cId="2970276125" sldId="356"/>
            <ac:spMk id="7" creationId="{1EF47720-26AD-C08D-1F9A-BE796287AD2D}"/>
          </ac:spMkLst>
        </pc:spChg>
        <pc:spChg chg="del">
          <ac:chgData name="Tim.Hunt [He/Him]" userId="6450f3a6-afe3-4737-97eb-4c3870a6b1e2" providerId="ADAL" clId="{B68988A6-044E-499E-A86F-EF3F0C1FC095}" dt="2023-05-12T15:55:20.981" v="9352" actId="478"/>
          <ac:spMkLst>
            <pc:docMk/>
            <pc:sldMk cId="2970276125" sldId="356"/>
            <ac:spMk id="9" creationId="{E7C863B3-547A-0690-3F73-C574F24FE090}"/>
          </ac:spMkLst>
        </pc:spChg>
        <pc:spChg chg="add del mod">
          <ac:chgData name="Tim.Hunt [He/Him]" userId="6450f3a6-afe3-4737-97eb-4c3870a6b1e2" providerId="ADAL" clId="{B68988A6-044E-499E-A86F-EF3F0C1FC095}" dt="2023-05-12T15:55:19.506" v="9351" actId="478"/>
          <ac:spMkLst>
            <pc:docMk/>
            <pc:sldMk cId="2970276125" sldId="356"/>
            <ac:spMk id="10" creationId="{68F52324-36F2-9E88-A074-FF902943AD4E}"/>
          </ac:spMkLst>
        </pc:spChg>
        <pc:spChg chg="add del">
          <ac:chgData name="Tim.Hunt [He/Him]" userId="6450f3a6-afe3-4737-97eb-4c3870a6b1e2" providerId="ADAL" clId="{B68988A6-044E-499E-A86F-EF3F0C1FC095}" dt="2023-05-12T15:55:25.430" v="9354" actId="22"/>
          <ac:spMkLst>
            <pc:docMk/>
            <pc:sldMk cId="2970276125" sldId="356"/>
            <ac:spMk id="12" creationId="{54699226-3DD0-25B3-975F-AABC0C65F16C}"/>
          </ac:spMkLst>
        </pc:spChg>
        <pc:spChg chg="add mod">
          <ac:chgData name="Tim.Hunt [He/Him]" userId="6450f3a6-afe3-4737-97eb-4c3870a6b1e2" providerId="ADAL" clId="{B68988A6-044E-499E-A86F-EF3F0C1FC095}" dt="2023-05-16T20:56:43.421" v="10077" actId="14100"/>
          <ac:spMkLst>
            <pc:docMk/>
            <pc:sldMk cId="2970276125" sldId="356"/>
            <ac:spMk id="13" creationId="{66BF2A8C-D71C-CF93-0DED-222ABAD48AC8}"/>
          </ac:spMkLst>
        </pc:spChg>
        <pc:spChg chg="add del">
          <ac:chgData name="Tim.Hunt [He/Him]" userId="6450f3a6-afe3-4737-97eb-4c3870a6b1e2" providerId="ADAL" clId="{B68988A6-044E-499E-A86F-EF3F0C1FC095}" dt="2023-05-12T15:56:07.482" v="9361" actId="22"/>
          <ac:spMkLst>
            <pc:docMk/>
            <pc:sldMk cId="2970276125" sldId="356"/>
            <ac:spMk id="15" creationId="{3FB8E8DB-26D0-0D2D-9C65-53BBE957C112}"/>
          </ac:spMkLst>
        </pc:spChg>
        <pc:spChg chg="add mod">
          <ac:chgData name="Tim.Hunt [He/Him]" userId="6450f3a6-afe3-4737-97eb-4c3870a6b1e2" providerId="ADAL" clId="{B68988A6-044E-499E-A86F-EF3F0C1FC095}" dt="2023-05-12T15:57:26.291" v="9366"/>
          <ac:spMkLst>
            <pc:docMk/>
            <pc:sldMk cId="2970276125" sldId="356"/>
            <ac:spMk id="16" creationId="{E2FC512B-9B46-7352-407A-427F5089BA12}"/>
          </ac:spMkLst>
        </pc:spChg>
        <pc:cxnChg chg="add mod">
          <ac:chgData name="Tim.Hunt [He/Him]" userId="6450f3a6-afe3-4737-97eb-4c3870a6b1e2" providerId="ADAL" clId="{B68988A6-044E-499E-A86F-EF3F0C1FC095}" dt="2023-05-16T20:58:20.866" v="10176" actId="14100"/>
          <ac:cxnSpMkLst>
            <pc:docMk/>
            <pc:sldMk cId="2970276125" sldId="356"/>
            <ac:cxnSpMk id="4" creationId="{801AD9D8-F7E9-A2EC-3028-E11074176747}"/>
          </ac:cxnSpMkLst>
        </pc:cxnChg>
        <pc:cxnChg chg="add mod">
          <ac:chgData name="Tim.Hunt [He/Him]" userId="6450f3a6-afe3-4737-97eb-4c3870a6b1e2" providerId="ADAL" clId="{B68988A6-044E-499E-A86F-EF3F0C1FC095}" dt="2023-05-16T20:58:26.725" v="10178" actId="14100"/>
          <ac:cxnSpMkLst>
            <pc:docMk/>
            <pc:sldMk cId="2970276125" sldId="356"/>
            <ac:cxnSpMk id="7" creationId="{8B4CFC0B-C465-011D-1DAC-3C14B92A2320}"/>
          </ac:cxnSpMkLst>
        </pc:cxnChg>
        <pc:cxnChg chg="add mod">
          <ac:chgData name="Tim.Hunt [He/Him]" userId="6450f3a6-afe3-4737-97eb-4c3870a6b1e2" providerId="ADAL" clId="{B68988A6-044E-499E-A86F-EF3F0C1FC095}" dt="2023-05-16T20:59:08.926" v="10193" actId="1035"/>
          <ac:cxnSpMkLst>
            <pc:docMk/>
            <pc:sldMk cId="2970276125" sldId="356"/>
            <ac:cxnSpMk id="14" creationId="{9A22CEFC-B149-DFD5-21D7-11E1C29DCFEE}"/>
          </ac:cxnSpMkLst>
        </pc:cxnChg>
      </pc:sldChg>
      <pc:sldChg chg="addSp delSp modSp add mod ord">
        <pc:chgData name="Tim.Hunt [He/Him]" userId="6450f3a6-afe3-4737-97eb-4c3870a6b1e2" providerId="ADAL" clId="{B68988A6-044E-499E-A86F-EF3F0C1FC095}" dt="2023-05-16T21:16:56.891" v="10497" actId="20577"/>
        <pc:sldMkLst>
          <pc:docMk/>
          <pc:sldMk cId="2335373431" sldId="357"/>
        </pc:sldMkLst>
        <pc:spChg chg="mod">
          <ac:chgData name="Tim.Hunt [He/Him]" userId="6450f3a6-afe3-4737-97eb-4c3870a6b1e2" providerId="ADAL" clId="{B68988A6-044E-499E-A86F-EF3F0C1FC095}" dt="2023-05-16T21:16:56.891" v="10497" actId="20577"/>
          <ac:spMkLst>
            <pc:docMk/>
            <pc:sldMk cId="2335373431" sldId="357"/>
            <ac:spMk id="2" creationId="{1F5B83D3-3017-5964-03CC-D454AAC5C0C7}"/>
          </ac:spMkLst>
        </pc:spChg>
        <pc:spChg chg="add mod">
          <ac:chgData name="Tim.Hunt [He/Him]" userId="6450f3a6-afe3-4737-97eb-4c3870a6b1e2" providerId="ADAL" clId="{B68988A6-044E-499E-A86F-EF3F0C1FC095}" dt="2023-05-16T20:55:17.098" v="10068" actId="20577"/>
          <ac:spMkLst>
            <pc:docMk/>
            <pc:sldMk cId="2335373431" sldId="357"/>
            <ac:spMk id="3" creationId="{94358DA6-4231-12C0-60A9-76A9B106EAA1}"/>
          </ac:spMkLst>
        </pc:spChg>
        <pc:spChg chg="add mod">
          <ac:chgData name="Tim.Hunt [He/Him]" userId="6450f3a6-afe3-4737-97eb-4c3870a6b1e2" providerId="ADAL" clId="{B68988A6-044E-499E-A86F-EF3F0C1FC095}" dt="2023-05-12T16:11:32.552" v="9524"/>
          <ac:spMkLst>
            <pc:docMk/>
            <pc:sldMk cId="2335373431" sldId="357"/>
            <ac:spMk id="4" creationId="{668AF40A-5120-A7FC-A271-73C55D294F6D}"/>
          </ac:spMkLst>
        </pc:spChg>
        <pc:spChg chg="add mod">
          <ac:chgData name="Tim.Hunt [He/Him]" userId="6450f3a6-afe3-4737-97eb-4c3870a6b1e2" providerId="ADAL" clId="{B68988A6-044E-499E-A86F-EF3F0C1FC095}" dt="2023-05-12T16:11:32.552" v="9524"/>
          <ac:spMkLst>
            <pc:docMk/>
            <pc:sldMk cId="2335373431" sldId="357"/>
            <ac:spMk id="5" creationId="{FE58726E-1BFE-7B17-6976-74750198BAAD}"/>
          </ac:spMkLst>
        </pc:spChg>
        <pc:spChg chg="add mod">
          <ac:chgData name="Tim.Hunt [He/Him]" userId="6450f3a6-afe3-4737-97eb-4c3870a6b1e2" providerId="ADAL" clId="{B68988A6-044E-499E-A86F-EF3F0C1FC095}" dt="2023-05-16T20:50:36.607" v="9963" actId="12788"/>
          <ac:spMkLst>
            <pc:docMk/>
            <pc:sldMk cId="2335373431" sldId="357"/>
            <ac:spMk id="7" creationId="{11F79D61-C8A7-44F0-4DF5-DAF4882CAA64}"/>
          </ac:spMkLst>
        </pc:spChg>
        <pc:spChg chg="del">
          <ac:chgData name="Tim.Hunt [He/Him]" userId="6450f3a6-afe3-4737-97eb-4c3870a6b1e2" providerId="ADAL" clId="{B68988A6-044E-499E-A86F-EF3F0C1FC095}" dt="2023-05-12T16:04:11.541" v="9387" actId="478"/>
          <ac:spMkLst>
            <pc:docMk/>
            <pc:sldMk cId="2335373431" sldId="357"/>
            <ac:spMk id="13" creationId="{66BF2A8C-D71C-CF93-0DED-222ABAD48AC8}"/>
          </ac:spMkLst>
        </pc:spChg>
        <pc:spChg chg="add del">
          <ac:chgData name="Tim.Hunt [He/Him]" userId="6450f3a6-afe3-4737-97eb-4c3870a6b1e2" providerId="ADAL" clId="{B68988A6-044E-499E-A86F-EF3F0C1FC095}" dt="2023-05-16T20:53:34.214" v="9992"/>
          <ac:spMkLst>
            <pc:docMk/>
            <pc:sldMk cId="2335373431" sldId="357"/>
            <ac:spMk id="14" creationId="{F93C2B7B-9FB2-DBC0-A87A-8FB0BC7B239F}"/>
          </ac:spMkLst>
        </pc:spChg>
        <pc:spChg chg="mod">
          <ac:chgData name="Tim.Hunt [He/Him]" userId="6450f3a6-afe3-4737-97eb-4c3870a6b1e2" providerId="ADAL" clId="{B68988A6-044E-499E-A86F-EF3F0C1FC095}" dt="2023-05-12T16:05:14.173" v="9396"/>
          <ac:spMkLst>
            <pc:docMk/>
            <pc:sldMk cId="2335373431" sldId="357"/>
            <ac:spMk id="16" creationId="{E2FC512B-9B46-7352-407A-427F5089BA12}"/>
          </ac:spMkLst>
        </pc:spChg>
        <pc:cxnChg chg="add mod">
          <ac:chgData name="Tim.Hunt [He/Him]" userId="6450f3a6-afe3-4737-97eb-4c3870a6b1e2" providerId="ADAL" clId="{B68988A6-044E-499E-A86F-EF3F0C1FC095}" dt="2023-05-16T20:55:52.116" v="10075" actId="14100"/>
          <ac:cxnSpMkLst>
            <pc:docMk/>
            <pc:sldMk cId="2335373431" sldId="357"/>
            <ac:cxnSpMk id="9" creationId="{2E406D8C-9CF4-16A3-2ECE-82EF9CB2A728}"/>
          </ac:cxnSpMkLst>
        </pc:cxnChg>
        <pc:cxnChg chg="add mod">
          <ac:chgData name="Tim.Hunt [He/Him]" userId="6450f3a6-afe3-4737-97eb-4c3870a6b1e2" providerId="ADAL" clId="{B68988A6-044E-499E-A86F-EF3F0C1FC095}" dt="2023-05-16T20:55:47.883" v="10074" actId="14100"/>
          <ac:cxnSpMkLst>
            <pc:docMk/>
            <pc:sldMk cId="2335373431" sldId="357"/>
            <ac:cxnSpMk id="11" creationId="{984E0338-612B-FDB3-48F4-B61440183BDC}"/>
          </ac:cxnSpMkLst>
        </pc:cxnChg>
        <pc:cxnChg chg="add mod">
          <ac:chgData name="Tim.Hunt [He/Him]" userId="6450f3a6-afe3-4737-97eb-4c3870a6b1e2" providerId="ADAL" clId="{B68988A6-044E-499E-A86F-EF3F0C1FC095}" dt="2023-05-16T20:55:44.102" v="10073" actId="14100"/>
          <ac:cxnSpMkLst>
            <pc:docMk/>
            <pc:sldMk cId="2335373431" sldId="357"/>
            <ac:cxnSpMk id="15" creationId="{2F1DB1B1-58BD-545A-A628-FE95DFFC3BE9}"/>
          </ac:cxnSpMkLst>
        </pc:cxnChg>
      </pc:sldChg>
      <pc:sldChg chg="new del">
        <pc:chgData name="Tim.Hunt [He/Him]" userId="6450f3a6-afe3-4737-97eb-4c3870a6b1e2" providerId="ADAL" clId="{B68988A6-044E-499E-A86F-EF3F0C1FC095}" dt="2023-05-16T21:00:18.711" v="10195" actId="680"/>
        <pc:sldMkLst>
          <pc:docMk/>
          <pc:sldMk cId="4133258910" sldId="358"/>
        </pc:sldMkLst>
      </pc:sldChg>
      <pc:sldChg chg="addSp delSp modSp add mod ord">
        <pc:chgData name="Tim.Hunt [He/Him]" userId="6450f3a6-afe3-4737-97eb-4c3870a6b1e2" providerId="ADAL" clId="{B68988A6-044E-499E-A86F-EF3F0C1FC095}" dt="2023-05-16T21:15:59.895" v="10480" actId="20577"/>
        <pc:sldMkLst>
          <pc:docMk/>
          <pc:sldMk cId="4162785540" sldId="358"/>
        </pc:sldMkLst>
        <pc:spChg chg="mod">
          <ac:chgData name="Tim.Hunt [He/Him]" userId="6450f3a6-afe3-4737-97eb-4c3870a6b1e2" providerId="ADAL" clId="{B68988A6-044E-499E-A86F-EF3F0C1FC095}" dt="2023-05-16T21:15:59.895" v="10480" actId="20577"/>
          <ac:spMkLst>
            <pc:docMk/>
            <pc:sldMk cId="4162785540" sldId="358"/>
            <ac:spMk id="2" creationId="{1F5B83D3-3017-5964-03CC-D454AAC5C0C7}"/>
          </ac:spMkLst>
        </pc:spChg>
        <pc:spChg chg="del">
          <ac:chgData name="Tim.Hunt [He/Him]" userId="6450f3a6-afe3-4737-97eb-4c3870a6b1e2" providerId="ADAL" clId="{B68988A6-044E-499E-A86F-EF3F0C1FC095}" dt="2023-05-16T21:01:28.857" v="10202" actId="478"/>
          <ac:spMkLst>
            <pc:docMk/>
            <pc:sldMk cId="4162785540" sldId="358"/>
            <ac:spMk id="3" creationId="{82DA38B7-87E1-ECE5-C3A0-8EA32EC3D12C}"/>
          </ac:spMkLst>
        </pc:spChg>
        <pc:spChg chg="add mod">
          <ac:chgData name="Tim.Hunt [He/Him]" userId="6450f3a6-afe3-4737-97eb-4c3870a6b1e2" providerId="ADAL" clId="{B68988A6-044E-499E-A86F-EF3F0C1FC095}" dt="2023-05-16T21:04:50.363" v="10247" actId="1035"/>
          <ac:spMkLst>
            <pc:docMk/>
            <pc:sldMk cId="4162785540" sldId="358"/>
            <ac:spMk id="5" creationId="{96C61CF8-B640-A862-DAD3-6DAAC95B45E6}"/>
          </ac:spMkLst>
        </pc:spChg>
        <pc:spChg chg="add del mod">
          <ac:chgData name="Tim.Hunt [He/Him]" userId="6450f3a6-afe3-4737-97eb-4c3870a6b1e2" providerId="ADAL" clId="{B68988A6-044E-499E-A86F-EF3F0C1FC095}" dt="2023-05-16T21:03:08.086" v="10215" actId="478"/>
          <ac:spMkLst>
            <pc:docMk/>
            <pc:sldMk cId="4162785540" sldId="358"/>
            <ac:spMk id="6" creationId="{03E41DA0-41C6-E7D4-2452-9ECF8C23164E}"/>
          </ac:spMkLst>
        </pc:spChg>
        <pc:spChg chg="add mod">
          <ac:chgData name="Tim.Hunt [He/Him]" userId="6450f3a6-afe3-4737-97eb-4c3870a6b1e2" providerId="ADAL" clId="{B68988A6-044E-499E-A86F-EF3F0C1FC095}" dt="2023-05-16T21:04:36.690" v="10231" actId="14100"/>
          <ac:spMkLst>
            <pc:docMk/>
            <pc:sldMk cId="4162785540" sldId="358"/>
            <ac:spMk id="8" creationId="{2864BF87-377A-D13D-B6A6-B77FDA2C29E9}"/>
          </ac:spMkLst>
        </pc:spChg>
        <pc:spChg chg="del mod">
          <ac:chgData name="Tim.Hunt [He/Him]" userId="6450f3a6-afe3-4737-97eb-4c3870a6b1e2" providerId="ADAL" clId="{B68988A6-044E-499E-A86F-EF3F0C1FC095}" dt="2023-05-16T21:04:04.614" v="10225" actId="478"/>
          <ac:spMkLst>
            <pc:docMk/>
            <pc:sldMk cId="4162785540" sldId="358"/>
            <ac:spMk id="13" creationId="{66BF2A8C-D71C-CF93-0DED-222ABAD48AC8}"/>
          </ac:spMkLst>
        </pc:spChg>
        <pc:spChg chg="mod">
          <ac:chgData name="Tim.Hunt [He/Him]" userId="6450f3a6-afe3-4737-97eb-4c3870a6b1e2" providerId="ADAL" clId="{B68988A6-044E-499E-A86F-EF3F0C1FC095}" dt="2023-05-16T21:15:47.846" v="10463" actId="20577"/>
          <ac:spMkLst>
            <pc:docMk/>
            <pc:sldMk cId="4162785540" sldId="358"/>
            <ac:spMk id="16" creationId="{E2FC512B-9B46-7352-407A-427F5089BA12}"/>
          </ac:spMkLst>
        </pc:spChg>
        <pc:cxnChg chg="mod ord">
          <ac:chgData name="Tim.Hunt [He/Him]" userId="6450f3a6-afe3-4737-97eb-4c3870a6b1e2" providerId="ADAL" clId="{B68988A6-044E-499E-A86F-EF3F0C1FC095}" dt="2023-05-16T21:05:24.853" v="10253" actId="14100"/>
          <ac:cxnSpMkLst>
            <pc:docMk/>
            <pc:sldMk cId="4162785540" sldId="358"/>
            <ac:cxnSpMk id="4" creationId="{801AD9D8-F7E9-A2EC-3028-E11074176747}"/>
          </ac:cxnSpMkLst>
        </pc:cxnChg>
        <pc:cxnChg chg="mod ord">
          <ac:chgData name="Tim.Hunt [He/Him]" userId="6450f3a6-afe3-4737-97eb-4c3870a6b1e2" providerId="ADAL" clId="{B68988A6-044E-499E-A86F-EF3F0C1FC095}" dt="2023-05-16T21:05:10.981" v="10250" actId="166"/>
          <ac:cxnSpMkLst>
            <pc:docMk/>
            <pc:sldMk cId="4162785540" sldId="358"/>
            <ac:cxnSpMk id="7" creationId="{8B4CFC0B-C465-011D-1DAC-3C14B92A2320}"/>
          </ac:cxnSpMkLst>
        </pc:cxnChg>
        <pc:cxnChg chg="del">
          <ac:chgData name="Tim.Hunt [He/Him]" userId="6450f3a6-afe3-4737-97eb-4c3870a6b1e2" providerId="ADAL" clId="{B68988A6-044E-499E-A86F-EF3F0C1FC095}" dt="2023-05-16T21:01:38.586" v="10204" actId="478"/>
          <ac:cxnSpMkLst>
            <pc:docMk/>
            <pc:sldMk cId="4162785540" sldId="358"/>
            <ac:cxnSpMk id="14" creationId="{9A22CEFC-B149-DFD5-21D7-11E1C29DCFEE}"/>
          </ac:cxnSpMkLst>
        </pc:cxnChg>
      </pc:sldChg>
      <pc:sldMasterChg chg="delSldLayout">
        <pc:chgData name="Tim.Hunt [He/Him]" userId="6450f3a6-afe3-4737-97eb-4c3870a6b1e2" providerId="ADAL" clId="{B68988A6-044E-499E-A86F-EF3F0C1FC095}" dt="2023-04-18T14:49:37.495" v="176" actId="47"/>
        <pc:sldMasterMkLst>
          <pc:docMk/>
          <pc:sldMasterMk cId="1718391125" sldId="2147483863"/>
        </pc:sldMasterMkLst>
        <pc:sldLayoutChg chg="del">
          <pc:chgData name="Tim.Hunt [He/Him]" userId="6450f3a6-afe3-4737-97eb-4c3870a6b1e2" providerId="ADAL" clId="{B68988A6-044E-499E-A86F-EF3F0C1FC095}" dt="2023-04-18T14:49:37.495" v="176" actId="47"/>
          <pc:sldLayoutMkLst>
            <pc:docMk/>
            <pc:sldMasterMk cId="1718391125" sldId="2147483863"/>
            <pc:sldLayoutMk cId="4146883989" sldId="2147483926"/>
          </pc:sldLayoutMkLst>
        </pc:sldLayoutChg>
      </pc:sldMasterChg>
    </pc:docChg>
  </pc:docChgLst>
  <pc:docChgLst>
    <pc:chgData name="Tim.Hunt [He/Him]" userId="6450f3a6-afe3-4737-97eb-4c3870a6b1e2" providerId="ADAL" clId="{912CF0C6-6CEF-478A-A545-0C79A6061F2E}"/>
    <pc:docChg chg="modSld">
      <pc:chgData name="Tim.Hunt [He/Him]" userId="6450f3a6-afe3-4737-97eb-4c3870a6b1e2" providerId="ADAL" clId="{912CF0C6-6CEF-478A-A545-0C79A6061F2E}" dt="2023-05-22T15:55:10.671" v="28" actId="20577"/>
      <pc:docMkLst>
        <pc:docMk/>
      </pc:docMkLst>
      <pc:sldChg chg="modSp mod">
        <pc:chgData name="Tim.Hunt [He/Him]" userId="6450f3a6-afe3-4737-97eb-4c3870a6b1e2" providerId="ADAL" clId="{912CF0C6-6CEF-478A-A545-0C79A6061F2E}" dt="2023-05-22T15:55:10.671" v="28" actId="20577"/>
        <pc:sldMkLst>
          <pc:docMk/>
          <pc:sldMk cId="2235222743" sldId="257"/>
        </pc:sldMkLst>
        <pc:spChg chg="mod">
          <ac:chgData name="Tim.Hunt [He/Him]" userId="6450f3a6-afe3-4737-97eb-4c3870a6b1e2" providerId="ADAL" clId="{912CF0C6-6CEF-478A-A545-0C79A6061F2E}" dt="2023-05-22T15:55:10.671" v="28" actId="20577"/>
          <ac:spMkLst>
            <pc:docMk/>
            <pc:sldMk cId="2235222743" sldId="257"/>
            <ac:spMk id="17" creationId="{ABAA5B4B-CAD8-F5E1-CB15-D341B6570DA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3AD71-A7E2-4512-B434-DEFD1190DCE0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</dgm:pt>
    <dgm:pt modelId="{263C24FE-E5EC-4735-946C-FB18383ED06B}">
      <dgm:prSet phldrT="[Text]" custT="1"/>
      <dgm:spPr/>
      <dgm:t>
        <a:bodyPr/>
        <a:lstStyle/>
        <a:p>
          <a:r>
            <a:rPr lang="en-GB" sz="3000" dirty="0">
              <a:effectLst>
                <a:glow rad="127000">
                  <a:schemeClr val="bg1">
                    <a:alpha val="40000"/>
                  </a:schemeClr>
                </a:glow>
              </a:effectLst>
            </a:rPr>
            <a:t>Human testing</a:t>
          </a:r>
        </a:p>
      </dgm:t>
    </dgm:pt>
    <dgm:pt modelId="{4841DAA5-48AA-43AA-A307-33F3C70C70BE}" type="parTrans" cxnId="{D06E6F8D-3EFE-4EEE-B925-E8313D4CB43A}">
      <dgm:prSet/>
      <dgm:spPr/>
      <dgm:t>
        <a:bodyPr/>
        <a:lstStyle/>
        <a:p>
          <a:endParaRPr lang="en-GB" sz="3000">
            <a:effectLst>
              <a:glow rad="127000">
                <a:schemeClr val="bg1">
                  <a:alpha val="40000"/>
                </a:schemeClr>
              </a:glow>
            </a:effectLst>
          </a:endParaRPr>
        </a:p>
      </dgm:t>
    </dgm:pt>
    <dgm:pt modelId="{EE1385FA-99E6-401E-AF17-2EFFDB42EF48}" type="sibTrans" cxnId="{D06E6F8D-3EFE-4EEE-B925-E8313D4CB43A}">
      <dgm:prSet/>
      <dgm:spPr/>
      <dgm:t>
        <a:bodyPr/>
        <a:lstStyle/>
        <a:p>
          <a:endParaRPr lang="en-GB" sz="3000">
            <a:effectLst>
              <a:glow rad="127000">
                <a:schemeClr val="bg1">
                  <a:alpha val="40000"/>
                </a:schemeClr>
              </a:glow>
            </a:effectLst>
          </a:endParaRPr>
        </a:p>
      </dgm:t>
    </dgm:pt>
    <dgm:pt modelId="{EBFD01E6-545F-4B71-BDF0-9FFBC6A82C9E}">
      <dgm:prSet phldrT="[Text]" custT="1"/>
      <dgm:spPr/>
      <dgm:t>
        <a:bodyPr/>
        <a:lstStyle/>
        <a:p>
          <a:r>
            <a:rPr lang="en-GB" sz="3000" dirty="0">
              <a:effectLst>
                <a:glow rad="127000">
                  <a:schemeClr val="bg1">
                    <a:alpha val="40000"/>
                  </a:schemeClr>
                </a:glow>
              </a:effectLst>
            </a:rPr>
            <a:t>UI tests (Behat)</a:t>
          </a:r>
        </a:p>
      </dgm:t>
    </dgm:pt>
    <dgm:pt modelId="{E3192FD9-6B25-4D87-AD65-513F58B934E0}" type="parTrans" cxnId="{F2583B4F-C03D-42F0-9D39-0A85412B2E0F}">
      <dgm:prSet/>
      <dgm:spPr/>
      <dgm:t>
        <a:bodyPr/>
        <a:lstStyle/>
        <a:p>
          <a:endParaRPr lang="en-GB" sz="3000">
            <a:effectLst>
              <a:glow rad="127000">
                <a:schemeClr val="bg1">
                  <a:alpha val="40000"/>
                </a:schemeClr>
              </a:glow>
            </a:effectLst>
          </a:endParaRPr>
        </a:p>
      </dgm:t>
    </dgm:pt>
    <dgm:pt modelId="{875695BD-0790-4385-908A-786B97CBA72D}" type="sibTrans" cxnId="{F2583B4F-C03D-42F0-9D39-0A85412B2E0F}">
      <dgm:prSet/>
      <dgm:spPr/>
      <dgm:t>
        <a:bodyPr/>
        <a:lstStyle/>
        <a:p>
          <a:endParaRPr lang="en-GB" sz="3000">
            <a:effectLst>
              <a:glow rad="127000">
                <a:schemeClr val="bg1">
                  <a:alpha val="40000"/>
                </a:schemeClr>
              </a:glow>
            </a:effectLst>
          </a:endParaRPr>
        </a:p>
      </dgm:t>
    </dgm:pt>
    <dgm:pt modelId="{D7B361BC-FC10-4669-B21A-4EA69CC80ABE}">
      <dgm:prSet phldrT="[Text]" custT="1"/>
      <dgm:spPr/>
      <dgm:t>
        <a:bodyPr/>
        <a:lstStyle/>
        <a:p>
          <a:r>
            <a:rPr lang="en-GB" sz="3000" dirty="0">
              <a:effectLst>
                <a:glow rad="127000">
                  <a:schemeClr val="bg1">
                    <a:alpha val="40000"/>
                  </a:schemeClr>
                </a:glow>
              </a:effectLst>
            </a:rPr>
            <a:t>Unit tests (PHPunit)</a:t>
          </a:r>
        </a:p>
      </dgm:t>
    </dgm:pt>
    <dgm:pt modelId="{771D0ABE-7744-4310-9938-811BBF1DC900}" type="parTrans" cxnId="{BAD5888B-A8BB-462C-A404-46C58F8A26BE}">
      <dgm:prSet/>
      <dgm:spPr/>
      <dgm:t>
        <a:bodyPr/>
        <a:lstStyle/>
        <a:p>
          <a:endParaRPr lang="en-GB" sz="3000">
            <a:effectLst>
              <a:glow rad="127000">
                <a:schemeClr val="bg1">
                  <a:alpha val="40000"/>
                </a:schemeClr>
              </a:glow>
            </a:effectLst>
          </a:endParaRPr>
        </a:p>
      </dgm:t>
    </dgm:pt>
    <dgm:pt modelId="{B467515A-8BB5-4205-A8A6-E8142CE6E10E}" type="sibTrans" cxnId="{BAD5888B-A8BB-462C-A404-46C58F8A26BE}">
      <dgm:prSet/>
      <dgm:spPr/>
      <dgm:t>
        <a:bodyPr/>
        <a:lstStyle/>
        <a:p>
          <a:endParaRPr lang="en-GB" sz="3000">
            <a:effectLst>
              <a:glow rad="127000">
                <a:schemeClr val="bg1">
                  <a:alpha val="40000"/>
                </a:schemeClr>
              </a:glow>
            </a:effectLst>
          </a:endParaRPr>
        </a:p>
      </dgm:t>
    </dgm:pt>
    <dgm:pt modelId="{30DB3B71-A9D8-486E-ACAE-EC0A1F83FB20}" type="pres">
      <dgm:prSet presAssocID="{B7C3AD71-A7E2-4512-B434-DEFD1190DCE0}" presName="Name0" presStyleCnt="0">
        <dgm:presLayoutVars>
          <dgm:dir/>
          <dgm:animLvl val="lvl"/>
          <dgm:resizeHandles val="exact"/>
        </dgm:presLayoutVars>
      </dgm:prSet>
      <dgm:spPr/>
    </dgm:pt>
    <dgm:pt modelId="{8D706758-0BEA-40B0-83B7-CD5459026B7B}" type="pres">
      <dgm:prSet presAssocID="{263C24FE-E5EC-4735-946C-FB18383ED06B}" presName="Name8" presStyleCnt="0"/>
      <dgm:spPr/>
    </dgm:pt>
    <dgm:pt modelId="{1E2577A0-E9D1-4875-882B-85DB2D7C4D35}" type="pres">
      <dgm:prSet presAssocID="{263C24FE-E5EC-4735-946C-FB18383ED06B}" presName="level" presStyleLbl="node1" presStyleIdx="0" presStyleCnt="3">
        <dgm:presLayoutVars>
          <dgm:chMax val="1"/>
          <dgm:bulletEnabled val="1"/>
        </dgm:presLayoutVars>
      </dgm:prSet>
      <dgm:spPr/>
    </dgm:pt>
    <dgm:pt modelId="{785FB4DC-1315-4E09-9AFD-0C702D16FDBF}" type="pres">
      <dgm:prSet presAssocID="{263C24FE-E5EC-4735-946C-FB18383ED0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2AE2B42-F3D9-4C76-87CA-766FC740B3FE}" type="pres">
      <dgm:prSet presAssocID="{EBFD01E6-545F-4B71-BDF0-9FFBC6A82C9E}" presName="Name8" presStyleCnt="0"/>
      <dgm:spPr/>
    </dgm:pt>
    <dgm:pt modelId="{BFF9F92F-BECD-4685-8E96-C944F875BCEF}" type="pres">
      <dgm:prSet presAssocID="{EBFD01E6-545F-4B71-BDF0-9FFBC6A82C9E}" presName="level" presStyleLbl="node1" presStyleIdx="1" presStyleCnt="3">
        <dgm:presLayoutVars>
          <dgm:chMax val="1"/>
          <dgm:bulletEnabled val="1"/>
        </dgm:presLayoutVars>
      </dgm:prSet>
      <dgm:spPr/>
    </dgm:pt>
    <dgm:pt modelId="{2E5A488A-2285-4C71-A0E6-75F8D2409A1D}" type="pres">
      <dgm:prSet presAssocID="{EBFD01E6-545F-4B71-BDF0-9FFBC6A82C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6FDAD3-B0BF-4626-9172-912EDBD43A2A}" type="pres">
      <dgm:prSet presAssocID="{D7B361BC-FC10-4669-B21A-4EA69CC80ABE}" presName="Name8" presStyleCnt="0"/>
      <dgm:spPr/>
    </dgm:pt>
    <dgm:pt modelId="{A4779859-C783-4F7B-936A-CC363E8A6BAD}" type="pres">
      <dgm:prSet presAssocID="{D7B361BC-FC10-4669-B21A-4EA69CC80ABE}" presName="level" presStyleLbl="node1" presStyleIdx="2" presStyleCnt="3">
        <dgm:presLayoutVars>
          <dgm:chMax val="1"/>
          <dgm:bulletEnabled val="1"/>
        </dgm:presLayoutVars>
      </dgm:prSet>
      <dgm:spPr/>
    </dgm:pt>
    <dgm:pt modelId="{6D292E38-48DC-48DB-B644-F4CD0B0F596E}" type="pres">
      <dgm:prSet presAssocID="{D7B361BC-FC10-4669-B21A-4EA69CC80AB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1C17E42-2501-4B1D-A7BA-3597889C67B9}" type="presOf" srcId="{D7B361BC-FC10-4669-B21A-4EA69CC80ABE}" destId="{6D292E38-48DC-48DB-B644-F4CD0B0F596E}" srcOrd="1" destOrd="0" presId="urn:microsoft.com/office/officeart/2005/8/layout/pyramid1"/>
    <dgm:cxn modelId="{F2583B4F-C03D-42F0-9D39-0A85412B2E0F}" srcId="{B7C3AD71-A7E2-4512-B434-DEFD1190DCE0}" destId="{EBFD01E6-545F-4B71-BDF0-9FFBC6A82C9E}" srcOrd="1" destOrd="0" parTransId="{E3192FD9-6B25-4D87-AD65-513F58B934E0}" sibTransId="{875695BD-0790-4385-908A-786B97CBA72D}"/>
    <dgm:cxn modelId="{BAD5888B-A8BB-462C-A404-46C58F8A26BE}" srcId="{B7C3AD71-A7E2-4512-B434-DEFD1190DCE0}" destId="{D7B361BC-FC10-4669-B21A-4EA69CC80ABE}" srcOrd="2" destOrd="0" parTransId="{771D0ABE-7744-4310-9938-811BBF1DC900}" sibTransId="{B467515A-8BB5-4205-A8A6-E8142CE6E10E}"/>
    <dgm:cxn modelId="{D06E6F8D-3EFE-4EEE-B925-E8313D4CB43A}" srcId="{B7C3AD71-A7E2-4512-B434-DEFD1190DCE0}" destId="{263C24FE-E5EC-4735-946C-FB18383ED06B}" srcOrd="0" destOrd="0" parTransId="{4841DAA5-48AA-43AA-A307-33F3C70C70BE}" sibTransId="{EE1385FA-99E6-401E-AF17-2EFFDB42EF48}"/>
    <dgm:cxn modelId="{BD01CC97-1BB6-4A03-8A0B-61C86AE74D90}" type="presOf" srcId="{263C24FE-E5EC-4735-946C-FB18383ED06B}" destId="{1E2577A0-E9D1-4875-882B-85DB2D7C4D35}" srcOrd="0" destOrd="0" presId="urn:microsoft.com/office/officeart/2005/8/layout/pyramid1"/>
    <dgm:cxn modelId="{E5B4DDA7-074B-48D1-B7EC-02CD08E02947}" type="presOf" srcId="{EBFD01E6-545F-4B71-BDF0-9FFBC6A82C9E}" destId="{2E5A488A-2285-4C71-A0E6-75F8D2409A1D}" srcOrd="1" destOrd="0" presId="urn:microsoft.com/office/officeart/2005/8/layout/pyramid1"/>
    <dgm:cxn modelId="{AAE753B3-FC7E-4294-8E9F-5484A7B5D170}" type="presOf" srcId="{B7C3AD71-A7E2-4512-B434-DEFD1190DCE0}" destId="{30DB3B71-A9D8-486E-ACAE-EC0A1F83FB20}" srcOrd="0" destOrd="0" presId="urn:microsoft.com/office/officeart/2005/8/layout/pyramid1"/>
    <dgm:cxn modelId="{F3EEC8D9-03CB-472A-878F-D501D5D179F8}" type="presOf" srcId="{D7B361BC-FC10-4669-B21A-4EA69CC80ABE}" destId="{A4779859-C783-4F7B-936A-CC363E8A6BAD}" srcOrd="0" destOrd="0" presId="urn:microsoft.com/office/officeart/2005/8/layout/pyramid1"/>
    <dgm:cxn modelId="{0914A6F4-6DC6-46A3-BCE6-01559E65CC75}" type="presOf" srcId="{EBFD01E6-545F-4B71-BDF0-9FFBC6A82C9E}" destId="{BFF9F92F-BECD-4685-8E96-C944F875BCEF}" srcOrd="0" destOrd="0" presId="urn:microsoft.com/office/officeart/2005/8/layout/pyramid1"/>
    <dgm:cxn modelId="{73C574FD-20D1-43B6-A80C-25A9E95B2616}" type="presOf" srcId="{263C24FE-E5EC-4735-946C-FB18383ED06B}" destId="{785FB4DC-1315-4E09-9AFD-0C702D16FDBF}" srcOrd="1" destOrd="0" presId="urn:microsoft.com/office/officeart/2005/8/layout/pyramid1"/>
    <dgm:cxn modelId="{EE871E79-25EF-44B8-997C-3DC4A99A221A}" type="presParOf" srcId="{30DB3B71-A9D8-486E-ACAE-EC0A1F83FB20}" destId="{8D706758-0BEA-40B0-83B7-CD5459026B7B}" srcOrd="0" destOrd="0" presId="urn:microsoft.com/office/officeart/2005/8/layout/pyramid1"/>
    <dgm:cxn modelId="{500C6D65-2D61-4F9C-9843-6CE8BE2E5286}" type="presParOf" srcId="{8D706758-0BEA-40B0-83B7-CD5459026B7B}" destId="{1E2577A0-E9D1-4875-882B-85DB2D7C4D35}" srcOrd="0" destOrd="0" presId="urn:microsoft.com/office/officeart/2005/8/layout/pyramid1"/>
    <dgm:cxn modelId="{7272C203-B353-4078-A5F4-347AAD85A2A5}" type="presParOf" srcId="{8D706758-0BEA-40B0-83B7-CD5459026B7B}" destId="{785FB4DC-1315-4E09-9AFD-0C702D16FDBF}" srcOrd="1" destOrd="0" presId="urn:microsoft.com/office/officeart/2005/8/layout/pyramid1"/>
    <dgm:cxn modelId="{8ADA2DE5-ABE7-448D-8D9B-1F0E710F3620}" type="presParOf" srcId="{30DB3B71-A9D8-486E-ACAE-EC0A1F83FB20}" destId="{12AE2B42-F3D9-4C76-87CA-766FC740B3FE}" srcOrd="1" destOrd="0" presId="urn:microsoft.com/office/officeart/2005/8/layout/pyramid1"/>
    <dgm:cxn modelId="{45927F11-09B2-420E-A017-8EE88921CB6D}" type="presParOf" srcId="{12AE2B42-F3D9-4C76-87CA-766FC740B3FE}" destId="{BFF9F92F-BECD-4685-8E96-C944F875BCEF}" srcOrd="0" destOrd="0" presId="urn:microsoft.com/office/officeart/2005/8/layout/pyramid1"/>
    <dgm:cxn modelId="{1907B8B5-CF14-49BD-A799-B9B1BBAF5244}" type="presParOf" srcId="{12AE2B42-F3D9-4C76-87CA-766FC740B3FE}" destId="{2E5A488A-2285-4C71-A0E6-75F8D2409A1D}" srcOrd="1" destOrd="0" presId="urn:microsoft.com/office/officeart/2005/8/layout/pyramid1"/>
    <dgm:cxn modelId="{3DEE1F65-4604-4375-9B2A-3C4494957714}" type="presParOf" srcId="{30DB3B71-A9D8-486E-ACAE-EC0A1F83FB20}" destId="{CE6FDAD3-B0BF-4626-9172-912EDBD43A2A}" srcOrd="2" destOrd="0" presId="urn:microsoft.com/office/officeart/2005/8/layout/pyramid1"/>
    <dgm:cxn modelId="{77536159-C06F-44E0-B6D7-4557D6EDF428}" type="presParOf" srcId="{CE6FDAD3-B0BF-4626-9172-912EDBD43A2A}" destId="{A4779859-C783-4F7B-936A-CC363E8A6BAD}" srcOrd="0" destOrd="0" presId="urn:microsoft.com/office/officeart/2005/8/layout/pyramid1"/>
    <dgm:cxn modelId="{5FB09D36-463B-4515-BB38-467651D77438}" type="presParOf" srcId="{CE6FDAD3-B0BF-4626-9172-912EDBD43A2A}" destId="{6D292E38-48DC-48DB-B644-F4CD0B0F596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577A0-E9D1-4875-882B-85DB2D7C4D35}">
      <dsp:nvSpPr>
        <dsp:cNvPr id="0" name=""/>
        <dsp:cNvSpPr/>
      </dsp:nvSpPr>
      <dsp:spPr>
        <a:xfrm>
          <a:off x="2620205" y="0"/>
          <a:ext cx="2620205" cy="1488707"/>
        </a:xfrm>
        <a:prstGeom prst="trapezoid">
          <a:avLst>
            <a:gd name="adj" fmla="val 88003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effectLst>
                <a:glow rad="127000">
                  <a:schemeClr val="bg1">
                    <a:alpha val="40000"/>
                  </a:schemeClr>
                </a:glow>
              </a:effectLst>
            </a:rPr>
            <a:t>Human testing</a:t>
          </a:r>
        </a:p>
      </dsp:txBody>
      <dsp:txXfrm>
        <a:off x="2620205" y="0"/>
        <a:ext cx="2620205" cy="1488707"/>
      </dsp:txXfrm>
    </dsp:sp>
    <dsp:sp modelId="{BFF9F92F-BECD-4685-8E96-C944F875BCEF}">
      <dsp:nvSpPr>
        <dsp:cNvPr id="0" name=""/>
        <dsp:cNvSpPr/>
      </dsp:nvSpPr>
      <dsp:spPr>
        <a:xfrm>
          <a:off x="1310102" y="1488707"/>
          <a:ext cx="5240411" cy="1488707"/>
        </a:xfrm>
        <a:prstGeom prst="trapezoid">
          <a:avLst>
            <a:gd name="adj" fmla="val 88003"/>
          </a:avLst>
        </a:prstGeom>
        <a:gradFill rotWithShape="0">
          <a:gsLst>
            <a:gs pos="0">
              <a:schemeClr val="accent1">
                <a:shade val="80000"/>
                <a:hueOff val="246048"/>
                <a:satOff val="-16201"/>
                <a:lumOff val="162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46048"/>
                <a:satOff val="-16201"/>
                <a:lumOff val="162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46048"/>
                <a:satOff val="-16201"/>
                <a:lumOff val="162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effectLst>
                <a:glow rad="127000">
                  <a:schemeClr val="bg1">
                    <a:alpha val="40000"/>
                  </a:schemeClr>
                </a:glow>
              </a:effectLst>
            </a:rPr>
            <a:t>UI tests (Behat)</a:t>
          </a:r>
        </a:p>
      </dsp:txBody>
      <dsp:txXfrm>
        <a:off x="2227174" y="1488707"/>
        <a:ext cx="3406267" cy="1488707"/>
      </dsp:txXfrm>
    </dsp:sp>
    <dsp:sp modelId="{A4779859-C783-4F7B-936A-CC363E8A6BAD}">
      <dsp:nvSpPr>
        <dsp:cNvPr id="0" name=""/>
        <dsp:cNvSpPr/>
      </dsp:nvSpPr>
      <dsp:spPr>
        <a:xfrm>
          <a:off x="0" y="2977414"/>
          <a:ext cx="7860617" cy="1488707"/>
        </a:xfrm>
        <a:prstGeom prst="trapezoid">
          <a:avLst>
            <a:gd name="adj" fmla="val 88003"/>
          </a:avLst>
        </a:prstGeom>
        <a:gradFill rotWithShape="0">
          <a:gsLst>
            <a:gs pos="0">
              <a:schemeClr val="accent1">
                <a:shade val="80000"/>
                <a:hueOff val="492096"/>
                <a:satOff val="-32401"/>
                <a:lumOff val="325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92096"/>
                <a:satOff val="-32401"/>
                <a:lumOff val="325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92096"/>
                <a:satOff val="-32401"/>
                <a:lumOff val="325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effectLst>
                <a:glow rad="127000">
                  <a:schemeClr val="bg1">
                    <a:alpha val="40000"/>
                  </a:schemeClr>
                </a:glow>
              </a:effectLst>
            </a:rPr>
            <a:t>Unit tests (PHPunit)</a:t>
          </a:r>
        </a:p>
      </dsp:txBody>
      <dsp:txXfrm>
        <a:off x="1375607" y="2977414"/>
        <a:ext cx="5109401" cy="1488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15/06/2023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1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4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dev.io/general/channels#developer-chat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dev.io/general/development/tools/behat/running" TargetMode="External"/><Relationship Id="rId2" Type="http://schemas.openxmlformats.org/officeDocument/2006/relationships/hyperlink" Target="https://moodle.academy/enrol/index.php?id=29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xunitpatterns.com/Four%20Phase%20Test.html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789673-899B-9530-E06E-2CBEAAC5B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Writing better Behat tests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CD1315-511B-208A-9EE2-C5935CBD04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CB7B41-81B8-6BFF-0525-1938D1A1C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Tim Hunt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9BFCD4-E09E-2A27-E5D0-B1F353A01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Senior Developer	   The Open University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AA5B4B-CAD8-F5E1-CB15-D341B6570D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June 2023	</a:t>
            </a:r>
            <a:r>
              <a:rPr lang="en-GB"/>
              <a:t>   MoodleMoot DACH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22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4559EF-0A6F-D6F5-5110-71993C974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79814"/>
            <a:ext cx="10766703" cy="497161"/>
          </a:xfrm>
        </p:spPr>
        <p:txBody>
          <a:bodyPr/>
          <a:lstStyle/>
          <a:p>
            <a:r>
              <a:rPr lang="en-GB" dirty="0"/>
              <a:t>A good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0C85-CEDB-613C-715E-79F587E262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Adapted from question/format/xml/tests/</a:t>
            </a:r>
            <a:r>
              <a:rPr lang="en-GB" dirty="0" err="1"/>
              <a:t>behat</a:t>
            </a:r>
            <a:r>
              <a:rPr lang="en-GB" dirty="0"/>
              <a:t>/</a:t>
            </a:r>
            <a:r>
              <a:rPr lang="en-GB" dirty="0" err="1"/>
              <a:t>import_export.feature</a:t>
            </a:r>
            <a:endParaRPr lang="en-GB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0AC7EE9-8944-D070-07D0-B8C3B114349D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413915" y="1289156"/>
            <a:ext cx="11008590" cy="538903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@qformat @qformat_xml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Feature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 Test importing questions from Moodle XML format.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In order to reuse questions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As a teacher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I need to be able to import them in XML format.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@javascript @_file_upload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Scenario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 import some multiple choice questions from Moodle XML format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Given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shortname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Test Course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TC100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users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username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enrolments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user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role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TC100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editingteacher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When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"Course 1" 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core_question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&gt; course question import" page logged in as "teacher"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set the field "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id_format_xml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to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upload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question/format/xml/tests/fixtures/multichoice.xml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file to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filemanager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press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Parsing questions from import file.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Importing 1 questions from file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What language is being spoken?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8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402AC-4698-CE80-1ED7-C35A403530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Good tests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57F96A-60ED-5C95-B06B-458C2B3702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607410"/>
            <a:ext cx="9591229" cy="3207470"/>
          </a:xfrm>
        </p:spPr>
        <p:txBody>
          <a:bodyPr/>
          <a:lstStyle/>
          <a:p>
            <a:r>
              <a:rPr lang="en-GB" sz="2000" dirty="0"/>
              <a:t>Test one thing</a:t>
            </a:r>
          </a:p>
          <a:p>
            <a:endParaRPr lang="en-GB" sz="2000" dirty="0"/>
          </a:p>
          <a:p>
            <a:r>
              <a:rPr lang="en-GB" sz="2000" dirty="0"/>
              <a:t>Make it obvious what is being tested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Make it obvious what the expected behaviour is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Are well organised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1800" dirty="0"/>
              <a:t>Plugins -&gt; Features -&gt; Scenarios</a:t>
            </a: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4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402AC-4698-CE80-1ED7-C35A403530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Bad tests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57F96A-60ED-5C95-B06B-458C2B3702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024097"/>
            <a:ext cx="9591229" cy="3207470"/>
          </a:xfrm>
        </p:spPr>
        <p:txBody>
          <a:bodyPr/>
          <a:lstStyle/>
          <a:p>
            <a:r>
              <a:rPr lang="en-GB" sz="2000" dirty="0"/>
              <a:t>Are opaque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Are fragile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Are slow</a:t>
            </a:r>
            <a:endParaRPr lang="en-GB" dirty="0"/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4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4559EF-0A6F-D6F5-5110-71993C974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79814"/>
            <a:ext cx="10766703" cy="497161"/>
          </a:xfrm>
        </p:spPr>
        <p:txBody>
          <a:bodyPr/>
          <a:lstStyle/>
          <a:p>
            <a:r>
              <a:rPr lang="en-GB" dirty="0"/>
              <a:t>A bad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0C85-CEDB-613C-715E-79F587E262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Adapted from mod/</a:t>
            </a:r>
            <a:r>
              <a:rPr lang="en-GB" dirty="0" err="1"/>
              <a:t>openstudio</a:t>
            </a:r>
            <a:r>
              <a:rPr lang="en-GB" dirty="0"/>
              <a:t>/tests/</a:t>
            </a:r>
            <a:r>
              <a:rPr lang="en-GB" dirty="0" err="1"/>
              <a:t>behat</a:t>
            </a:r>
            <a:r>
              <a:rPr lang="en-GB" dirty="0"/>
              <a:t>/</a:t>
            </a:r>
            <a:r>
              <a:rPr lang="en-GB" dirty="0" err="1"/>
              <a:t>content_block_socical.feature</a:t>
            </a:r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97CA16-7EF5-E271-E816-2915EF777680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414337" y="1236926"/>
            <a:ext cx="11160000" cy="558000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Feature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 Open Studio notifications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In order to track activity on content I am interested in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As a student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I want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recive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notifications about my posts and comments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Background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Given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users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username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firstname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lastname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email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teacher1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teacher1@asd.com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teacher2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teacher1@asd.com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student1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Student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student1@asd.com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student2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Student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2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student2@asd.com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And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shortname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category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1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C1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0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And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enrolments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user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role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teacher1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C1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editingteacher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teacher2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C1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editingteacher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student1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C1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student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student2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C1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student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And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open studio "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instances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name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description  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grouping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groupmode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pinboard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idnumber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tutorroles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C1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Demo Open Studio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Notifification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description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GI1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99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OS1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editingteacher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And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all users have accepted the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plagarism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statement for "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OS1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openstudio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Given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"Demo Open Studio" "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openstudio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activity" page logged in as "student1"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follow "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Add new content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set the following fields to these values: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id_visibility_3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Title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Module post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Description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Module post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And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press "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Save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follow "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My Content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follow "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Add new content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set the following fields to these values: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id_visibility_3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Title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Module post 1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Description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Module post 1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And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press "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Save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3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4559EF-0A6F-D6F5-5110-71993C974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79814"/>
            <a:ext cx="10766703" cy="497161"/>
          </a:xfrm>
        </p:spPr>
        <p:txBody>
          <a:bodyPr/>
          <a:lstStyle/>
          <a:p>
            <a:r>
              <a:rPr lang="en-GB" dirty="0"/>
              <a:t>A bad example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0C85-CEDB-613C-715E-79F587E262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Adapted from mod/</a:t>
            </a:r>
            <a:r>
              <a:rPr lang="en-GB" dirty="0" err="1"/>
              <a:t>openstudio</a:t>
            </a:r>
            <a:r>
              <a:rPr lang="en-GB" dirty="0"/>
              <a:t>/tests/</a:t>
            </a:r>
            <a:r>
              <a:rPr lang="en-GB" dirty="0" err="1"/>
              <a:t>behat</a:t>
            </a:r>
            <a:r>
              <a:rPr lang="en-GB" dirty="0"/>
              <a:t>/</a:t>
            </a:r>
            <a:r>
              <a:rPr lang="en-GB" dirty="0" err="1"/>
              <a:t>content_block_socical.feature</a:t>
            </a:r>
            <a:endParaRPr lang="en-GB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39E5E87-84E4-C026-2114-A1E47D3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15" y="1238400"/>
            <a:ext cx="11160000" cy="558000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Scenario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 Interactive emoticons in content block social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"Demo Open Studio"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openstudio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activity" page logged in as "teacher1"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wait until the page is ready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# The emoticons should be the gray icon when user doesn't react it.</a:t>
            </a:r>
            <a:b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//div[@class='openstudio-grid-item'][1]//span[@id='content_view_icon_5']//span[contains(., '')]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//div[@class='openstudio-grid-item'][1]//span[@id='content_view_icon_5']//img[contains(@src, 'inspiration_grey_rgb_32px')]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//div[@class='openstudio-grid-item'][1]//span[@id='content_view_icon_4']//span[contains(., '')]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//div[@class='openstudio-grid-item'][1]//span[@id='content_view_icon_4']//img[contains(@src, 'participation_grey_rgb_32px')]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//div[@class='openstudio-grid-item'][1]//span[@id='content_view_icon_2']//span[contains(., '')]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//div[@class='openstudio-grid-item'][1]//span[@id='content_view_icon_2']//img[contains(@src, 'favourite_grey_rgb_32px')]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Module post 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wait until the page is ready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0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Favourites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0 Smiles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0 Inspired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wait until the page is ready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"Demo Open Studio"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openstudio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activity" page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# The emoticons should be the blue icon when user reacts it.</a:t>
            </a:r>
            <a:b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//div[@class='openstudio-grid-item'][1]//span[@id='content_view_icon_5']//span[contains(.,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//div[@class='openstudio-grid-item'][1]//span[@id='content_view_icon_5']//img[contains(@src, 'inspiration_rgb_32px')]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//div[@class='openstudio-grid-item'][1]//span[@id='content_view_icon_4']//span[contains(.,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//div[@class='openstudio-grid-item'][1]//span[@id='content_view_icon_4']//img[contains(@src, 'participation_rgb_32px')]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//div[@class='openstudio-grid-item'][1]//span[@id='content_view_icon_2']//span[contains(.,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//div[@class='openstudio-grid-item'][1]//span[@id='content_view_icon_2']//img[contains(@src, 'favourite_rgb_32px')]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"Demo Open Studio"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openstudio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activity" page logged in as "student1"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//div[@class='openstudio-grid-item'][1]//span[@id='content_view_icon_5']//span[contains(.,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//div[@class='openstudio-grid-item'][1]//span[@id='content_view_icon_4']//span[contains(.,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//div[@class='openstudio-grid-item'][1]//span[@id='content_view_icon_2']//span[contains(.,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"Demo Open Studio"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openstudio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activity" page logged in as "teacher1"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Module post 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2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Favourites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2 Smiles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2 Inspired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28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3D26C-C233-529D-2E50-7E45ACE18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D2449-CDE0-9F4A-C1B7-7427EBD8C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Common mistakes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4DD39-3AD1-BEEB-60C4-978051E19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/>
              <a:t>in Moodle Behat tests</a:t>
            </a:r>
          </a:p>
        </p:txBody>
      </p:sp>
    </p:spTree>
    <p:extLst>
      <p:ext uri="{BB962C8B-B14F-4D97-AF65-F5344CB8AC3E}">
        <p14:creationId xmlns:p14="http://schemas.microsoft.com/office/powerpoint/2010/main" val="1941008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4559EF-0A6F-D6F5-5110-71993C974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79814"/>
            <a:ext cx="10766703" cy="497161"/>
          </a:xfrm>
        </p:spPr>
        <p:txBody>
          <a:bodyPr/>
          <a:lstStyle/>
          <a:p>
            <a:r>
              <a:rPr lang="en-GB" dirty="0"/>
              <a:t>Irrelevant navigation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0C85-CEDB-613C-715E-79F587E262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Adapted from mod/quiz/tests/</a:t>
            </a:r>
            <a:r>
              <a:rPr lang="en-GB" dirty="0" err="1"/>
              <a:t>behat</a:t>
            </a:r>
            <a:r>
              <a:rPr lang="en-GB" dirty="0"/>
              <a:t>/</a:t>
            </a:r>
            <a:r>
              <a:rPr lang="en-GB" dirty="0" err="1"/>
              <a:t>editing_add.feature</a:t>
            </a:r>
            <a:r>
              <a:rPr lang="en-GB" dirty="0"/>
              <a:t> in Moodle 3.2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957B04-DD76-3588-D6E9-9A9273955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15" y="1238400"/>
            <a:ext cx="11160000" cy="325257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   # ...</a:t>
            </a:r>
            <a:b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And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log in as "teacher1"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follow "Course 1"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follow "Quiz 1"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navigate to "Edit quiz" node in "Quiz administration“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   # ...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7FABAD-0BFD-501D-1CB1-3902D311B834}"/>
              </a:ext>
            </a:extLst>
          </p:cNvPr>
          <p:cNvSpPr/>
          <p:nvPr/>
        </p:nvSpPr>
        <p:spPr>
          <a:xfrm>
            <a:off x="3532471" y="6174000"/>
            <a:ext cx="1075623" cy="553453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Slow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BA2B41-F9D0-4C7B-3B35-A2817C0CEAF5}"/>
              </a:ext>
            </a:extLst>
          </p:cNvPr>
          <p:cNvSpPr/>
          <p:nvPr/>
        </p:nvSpPr>
        <p:spPr>
          <a:xfrm>
            <a:off x="5128660" y="6174000"/>
            <a:ext cx="1320266" cy="553453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Fragile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F0932A-BB2E-1ACB-ACA6-D3A676B5ED8E}"/>
              </a:ext>
            </a:extLst>
          </p:cNvPr>
          <p:cNvSpPr/>
          <p:nvPr/>
        </p:nvSpPr>
        <p:spPr>
          <a:xfrm>
            <a:off x="6923774" y="6174000"/>
            <a:ext cx="1654741" cy="553453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Irrelevant</a:t>
            </a:r>
          </a:p>
        </p:txBody>
      </p:sp>
    </p:spTree>
    <p:extLst>
      <p:ext uri="{BB962C8B-B14F-4D97-AF65-F5344CB8AC3E}">
        <p14:creationId xmlns:p14="http://schemas.microsoft.com/office/powerpoint/2010/main" val="353850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4559EF-0A6F-D6F5-5110-71993C974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79814"/>
            <a:ext cx="10766703" cy="497161"/>
          </a:xfrm>
        </p:spPr>
        <p:txBody>
          <a:bodyPr/>
          <a:lstStyle/>
          <a:p>
            <a:r>
              <a:rPr lang="en-GB" dirty="0"/>
              <a:t>Setting things up using the UI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0C85-CEDB-613C-715E-79F587E262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Adapted from mod/</a:t>
            </a:r>
            <a:r>
              <a:rPr lang="en-GB" dirty="0" err="1"/>
              <a:t>openstudio</a:t>
            </a:r>
            <a:r>
              <a:rPr lang="en-GB" dirty="0"/>
              <a:t>/tests/</a:t>
            </a:r>
            <a:r>
              <a:rPr lang="en-GB" dirty="0" err="1"/>
              <a:t>behat</a:t>
            </a:r>
            <a:r>
              <a:rPr lang="en-GB" dirty="0"/>
              <a:t>/</a:t>
            </a:r>
            <a:r>
              <a:rPr lang="en-GB" dirty="0" err="1"/>
              <a:t>content_block_socical.feature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36E82B-FD63-E820-2DA7-154001AE1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" y="1236926"/>
            <a:ext cx="11160000" cy="558000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Feature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: Open Studio notifications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In order to track activity on content I am interested in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As a student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I want </a:t>
            </a:r>
            <a:r>
              <a:rPr lang="en-US" altLang="en-US" sz="1400" dirty="0" err="1">
                <a:solidFill>
                  <a:srgbClr val="A9B7C6"/>
                </a:solidFill>
                <a:latin typeface="Consolas" panose="020B0609020204030204" pitchFamily="49" charset="0"/>
              </a:rPr>
              <a:t>recive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notifications about my posts and comments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Background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  # ...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endParaRPr lang="en-US" altLang="en-US" sz="1400" dirty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Given 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I am on the "Demo Open Studio" "</a:t>
            </a:r>
            <a:r>
              <a:rPr lang="en-US" altLang="en-US" sz="1400" dirty="0" err="1">
                <a:solidFill>
                  <a:srgbClr val="A9B7C6"/>
                </a:solidFill>
                <a:latin typeface="Consolas" panose="020B0609020204030204" pitchFamily="49" charset="0"/>
              </a:rPr>
              <a:t>openstudio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activity" page logged in as "student1"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And 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I follow "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Add new content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"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And 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I set the following fields to these values: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id_visibility_3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1       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</a:t>
            </a:r>
            <a:b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      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Title       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Module post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</a:t>
            </a:r>
            <a:b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      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Description 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Module post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</a:t>
            </a:r>
            <a:b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    And 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I press "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Save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"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And 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I follow "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My Content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"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And 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I follow "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Add new content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"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And 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I set the following fields to these values:</a:t>
            </a: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id_visibility_3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1         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</a:t>
            </a:r>
            <a:b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      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Title       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Module post 1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</a:t>
            </a:r>
            <a:b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      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Description    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 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Module post 1 </a:t>
            </a: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|</a:t>
            </a:r>
            <a:b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CC7832"/>
                </a:solidFill>
                <a:latin typeface="Consolas" panose="020B0609020204030204" pitchFamily="49" charset="0"/>
              </a:rPr>
              <a:t>    And 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I press "</a:t>
            </a:r>
            <a:r>
              <a:rPr lang="en-US" altLang="en-US" sz="1400" b="1" dirty="0">
                <a:solidFill>
                  <a:srgbClr val="297BDE"/>
                </a:solidFill>
                <a:latin typeface="Consolas" panose="020B0609020204030204" pitchFamily="49" charset="0"/>
              </a:rPr>
              <a:t>Save</a:t>
            </a: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“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  # ...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8C2ABA-2BB9-9093-84F5-F39558CDE35E}"/>
              </a:ext>
            </a:extLst>
          </p:cNvPr>
          <p:cNvSpPr/>
          <p:nvPr/>
        </p:nvSpPr>
        <p:spPr>
          <a:xfrm>
            <a:off x="3532471" y="6172203"/>
            <a:ext cx="1075623" cy="553453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Slow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CDE4E2-9796-7D88-9428-8B0223E6FD7A}"/>
              </a:ext>
            </a:extLst>
          </p:cNvPr>
          <p:cNvSpPr/>
          <p:nvPr/>
        </p:nvSpPr>
        <p:spPr>
          <a:xfrm>
            <a:off x="5128660" y="6172203"/>
            <a:ext cx="1320266" cy="553453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Fragile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7244DB-9C0A-9B17-C874-2D6092A78E03}"/>
              </a:ext>
            </a:extLst>
          </p:cNvPr>
          <p:cNvSpPr/>
          <p:nvPr/>
        </p:nvSpPr>
        <p:spPr>
          <a:xfrm>
            <a:off x="6923774" y="6172202"/>
            <a:ext cx="1654741" cy="553453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Irrelevant</a:t>
            </a:r>
          </a:p>
        </p:txBody>
      </p:sp>
    </p:spTree>
    <p:extLst>
      <p:ext uri="{BB962C8B-B14F-4D97-AF65-F5344CB8AC3E}">
        <p14:creationId xmlns:p14="http://schemas.microsoft.com/office/powerpoint/2010/main" val="38341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4559EF-0A6F-D6F5-5110-71993C974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79814"/>
            <a:ext cx="10766703" cy="497161"/>
          </a:xfrm>
        </p:spPr>
        <p:txBody>
          <a:bodyPr/>
          <a:lstStyle/>
          <a:p>
            <a:r>
              <a:rPr lang="en-GB" dirty="0"/>
              <a:t>Identifying things on-screen using XPath or CSS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0C85-CEDB-613C-715E-79F587E262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Adapted from question/format/xml/tests/</a:t>
            </a:r>
            <a:r>
              <a:rPr lang="en-GB" dirty="0" err="1"/>
              <a:t>behat</a:t>
            </a:r>
            <a:r>
              <a:rPr lang="en-GB" dirty="0"/>
              <a:t>/</a:t>
            </a:r>
            <a:r>
              <a:rPr lang="en-GB" dirty="0" err="1"/>
              <a:t>import_export.feature</a:t>
            </a:r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78FEA7-7D95-2104-820E-F337298F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15" y="1238400"/>
            <a:ext cx="11160000" cy="558000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Scenario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 Interactive emoticons in content block social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sz="1000" dirty="0">
                <a:solidFill>
                  <a:srgbClr val="A9B7C6"/>
                </a:solidFill>
                <a:latin typeface="Consolas" panose="020B0609020204030204" pitchFamily="49" charset="0"/>
              </a:rPr>
              <a:t> # ...</a:t>
            </a:r>
            <a:br>
              <a:rPr lang="en-US" altLang="en-US" sz="10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endParaRPr lang="en-US" altLang="en-US" sz="1000" dirty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# The emoticons should be the blue icon when user reacts it.</a:t>
            </a:r>
            <a:b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//div[@class='openstudio-grid-item'][1]//span[@id='content_view_icon_5']//span[contains(.,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//div[@class='openstudio-grid-item'][1]//span[@id='content_view_icon_5']//img[contains(@src, 'inspiration_rgb_32px')]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//div[@class='openstudio-grid-item'][1]//span[@id='content_view_icon_4']//span[contains(.,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//div[@class='openstudio-grid-item'][1]//span[@id='content_view_icon_4']//img[contains(@src, 'participation_rgb_32px')]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//div[@class='openstudio-grid-item'][1]//span[@id='content_view_icon_2']//span[contains(.,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//div[@class='openstudio-grid-item'][1]//span[@id='content_view_icon_2']//img[contains(@src, 'favourite_rgb_32px')]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should exist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"Demo Open Studio"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openstudio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activity" page logged in as "student1"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//div[@class='openstudio-grid-item'][1]//span[@id='content_view_icon_5']//span[contains(.,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//div[@class='openstudio-grid-item'][1]//span[@id='content_view_icon_4']//span[contains(.,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//div[@class='openstudio-grid-item'][1]//span[@id='content_view_icon_2']//span[contains(., '1')]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xpath_element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"Demo Open Studio" 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openstudio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activity" page logged in as "teacher1"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A9B7C6"/>
                </a:solidFill>
                <a:latin typeface="Consolas" panose="020B0609020204030204" pitchFamily="49" charset="0"/>
              </a:rPr>
              <a:t>  # ...</a:t>
            </a:r>
            <a:br>
              <a:rPr lang="en-US" altLang="en-US" sz="100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649E60-069C-7F27-EBEE-6BE813378D72}"/>
              </a:ext>
            </a:extLst>
          </p:cNvPr>
          <p:cNvSpPr/>
          <p:nvPr/>
        </p:nvSpPr>
        <p:spPr>
          <a:xfrm>
            <a:off x="5128660" y="6174000"/>
            <a:ext cx="1320266" cy="553453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Fragile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3A9E77-222D-CBEC-EB9D-593739FFFB46}"/>
              </a:ext>
            </a:extLst>
          </p:cNvPr>
          <p:cNvSpPr/>
          <p:nvPr/>
        </p:nvSpPr>
        <p:spPr>
          <a:xfrm>
            <a:off x="6923774" y="6174000"/>
            <a:ext cx="1654741" cy="553453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Unclear</a:t>
            </a:r>
          </a:p>
        </p:txBody>
      </p:sp>
    </p:spTree>
    <p:extLst>
      <p:ext uri="{BB962C8B-B14F-4D97-AF65-F5344CB8AC3E}">
        <p14:creationId xmlns:p14="http://schemas.microsoft.com/office/powerpoint/2010/main" val="3939519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4559EF-0A6F-D6F5-5110-71993C974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79814"/>
            <a:ext cx="10766703" cy="497161"/>
          </a:xfrm>
        </p:spPr>
        <p:txBody>
          <a:bodyPr/>
          <a:lstStyle/>
          <a:p>
            <a:r>
              <a:rPr lang="en-GB" dirty="0"/>
              <a:t>Long rambling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0C85-CEDB-613C-715E-79F587E262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question/type/</a:t>
            </a:r>
            <a:r>
              <a:rPr lang="en-GB" dirty="0" err="1"/>
              <a:t>pmatch</a:t>
            </a:r>
            <a:r>
              <a:rPr lang="en-GB" dirty="0"/>
              <a:t>/tests/</a:t>
            </a:r>
            <a:r>
              <a:rPr lang="en-GB" dirty="0" err="1"/>
              <a:t>behat</a:t>
            </a:r>
            <a:r>
              <a:rPr lang="en-GB" dirty="0"/>
              <a:t>/</a:t>
            </a:r>
            <a:r>
              <a:rPr lang="en-GB" dirty="0" err="1"/>
              <a:t>basic_test.feature</a:t>
            </a:r>
            <a:endParaRPr lang="en-GB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4C00BE1-EBF4-EF91-DB7E-7DB044932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509" y="104175"/>
            <a:ext cx="3858220" cy="6678186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Scenario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 Create, edit then preview a pattern match question.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"Course 1" "</a:t>
            </a:r>
            <a:r>
              <a:rPr kumimoji="0" lang="en-US" altLang="en-US" sz="5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core_question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&gt; course question bank" page logged in as teacher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# Create a new question.</a:t>
            </a:r>
            <a:b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add a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Pattern match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question filling the form with: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Question name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My first pattern match question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Question text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Listen, translate and write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id_usecase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Yes, case must match      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id_allowsubscript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Yes                       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id_allowsuperscript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Yes                       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id_forcelength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warn that answer is too long and invite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respondee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to shorten it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id_applydictionarycheck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Do not check spelling of student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id_sentencedividers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?!                        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id_converttospace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;:                        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id_synonymsdata_0_word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any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id_synonymsdata_0_synonyms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"testing\|one\|two\|three\|four"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Answer 1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match (testing one two three four)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id_fraction_0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100%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id_feedback_0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Well done!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id_otherfeedback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Sorry, no.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Hint 1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Please try again.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Hint 2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Use a calculator if necessary.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Then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My first pattern match question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# Checking that the next new question form displays user preferences settings.</a:t>
            </a:r>
            <a:b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press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Create a new question ...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set the field "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item_qtype_pmatch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to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click on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in the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Choose a question type to add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dialogue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fields match these values: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id_usecase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Yes, case must match      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id_allowsubscript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Yes                       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id_allowsuperscript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Yes                       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id_forcelength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warn that answer is too long and invite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respondee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to shorten it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id_applydictionarycheck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Do not check spelling of student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id_sentencedividers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?!                        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id_converttospace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;:                        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press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Cancel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# Preview it. Test correct and incorrect answers.</a:t>
            </a:r>
            <a:b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"My first pattern match question" "</a:t>
            </a:r>
            <a:r>
              <a:rPr kumimoji="0" lang="en-US" altLang="en-US" sz="5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core_question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&gt; preview" page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set the following fields to these values: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How questions behave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Interactive with multiple tries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Marked out of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3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Marks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Show mark and max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press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Start again with these options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Listen, translate and write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state of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Listen, translate and write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question is shown as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Tries remaining: 3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set the field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Answer: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to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testing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press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Check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Sorry, no.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Please try again.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press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Try again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state of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Listen, translate and write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question is shown as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Tries remaining: 2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set the field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Answer: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to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testing one two three four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press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Check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Well done!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state of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Listen, translate and write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question is shown as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Correct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# Backup the course and restore it.</a:t>
            </a:r>
            <a:b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log out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log in as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admin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backup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1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course using this options: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Confirmation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Filename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test_backup.mbz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When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restore "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test_backup.mbz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backup into a new course using this options: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Schema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name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2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Then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2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navigate to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Question bank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in current page administration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My first pattern match question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# Edit the copy and verify the form field contents.</a:t>
            </a:r>
            <a:b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choose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"Edit question"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action for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"My first pattern match question"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in the question bank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fields match these values: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Question name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My first pattern match question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Question text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Listen, translate and write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id_synonymsdata_0_word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any 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id_synonymsdata_0_synonyms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"testing\|one\|two\|three\|four"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Answer 1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match (testing one two three four)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id_fraction_0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100%      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id_feedback_0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Well done!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id_otherfeedback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Sorry, no.       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Hint 1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Please try again. 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Hint 2            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Use a calculator if necessary.        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set the following fields to these values: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Question name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Edited question name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And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press "</a:t>
            </a:r>
            <a:r>
              <a:rPr kumimoji="0" lang="en-US" altLang="en-US" sz="5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id_submitbutton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5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Edited question name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DC3B06C-1296-F304-510C-15B1545D0E75}"/>
              </a:ext>
            </a:extLst>
          </p:cNvPr>
          <p:cNvSpPr txBox="1">
            <a:spLocks/>
          </p:cNvSpPr>
          <p:nvPr/>
        </p:nvSpPr>
        <p:spPr>
          <a:xfrm>
            <a:off x="480239" y="1850476"/>
            <a:ext cx="6522445" cy="320747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Huge time-waste if the failure is at the end</a:t>
            </a:r>
          </a:p>
          <a:p>
            <a:pPr marL="0" indent="0">
              <a:buFontTx/>
              <a:buNone/>
            </a:pPr>
            <a:endParaRPr lang="en-GB" sz="2000" dirty="0"/>
          </a:p>
          <a:p>
            <a:pPr>
              <a:spcBef>
                <a:spcPts val="2000"/>
              </a:spcBef>
            </a:pPr>
            <a:r>
              <a:rPr lang="en-GB" sz="2000" dirty="0"/>
              <a:t>Good Scenarios each test one thing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lang="en-GB" sz="1800" dirty="0">
                <a:solidFill>
                  <a:srgbClr val="060645"/>
                </a:solidFill>
                <a:latin typeface="Poppins"/>
              </a:rPr>
              <a:t>Then the failure message tells you what’s broken</a:t>
            </a:r>
            <a:endParaRPr lang="en-GB" sz="2000" dirty="0"/>
          </a:p>
          <a:p>
            <a:pPr marL="0" indent="0">
              <a:buFontTx/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BB8313-1A0C-A75E-3061-9447776B52F2}"/>
              </a:ext>
            </a:extLst>
          </p:cNvPr>
          <p:cNvSpPr/>
          <p:nvPr/>
        </p:nvSpPr>
        <p:spPr>
          <a:xfrm>
            <a:off x="3532471" y="6174000"/>
            <a:ext cx="1075623" cy="553453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Slow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E88161-5F76-8A18-B756-6DC9EB7E1BC1}"/>
              </a:ext>
            </a:extLst>
          </p:cNvPr>
          <p:cNvSpPr/>
          <p:nvPr/>
        </p:nvSpPr>
        <p:spPr>
          <a:xfrm>
            <a:off x="5128660" y="6174000"/>
            <a:ext cx="1320266" cy="553453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Fragile</a:t>
            </a:r>
          </a:p>
        </p:txBody>
      </p:sp>
    </p:spTree>
    <p:extLst>
      <p:ext uri="{BB962C8B-B14F-4D97-AF65-F5344CB8AC3E}">
        <p14:creationId xmlns:p14="http://schemas.microsoft.com/office/powerpoint/2010/main" val="141399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D2CC29-6049-3D60-7F1F-D2991905DE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35E118C-EF96-F5DD-D6C6-18E5F34698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Writing better Behat tests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92FEA64-DCDF-40A5-8CA9-7410388E7A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895" y="1562445"/>
            <a:ext cx="2313071" cy="499547"/>
          </a:xfrm>
        </p:spPr>
        <p:txBody>
          <a:bodyPr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F1D8C97-E7F0-1C60-F0A9-FB7CB15F3A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86746" y="1562445"/>
            <a:ext cx="7739063" cy="497161"/>
          </a:xfrm>
        </p:spPr>
        <p:txBody>
          <a:bodyPr anchor="ctr"/>
          <a:lstStyle/>
          <a:p>
            <a:r>
              <a:rPr lang="en-GB" sz="1800" dirty="0"/>
              <a:t>Behat overview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09A4E01-7B60-6F11-BC67-2505E588E5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7895" y="2283931"/>
            <a:ext cx="2313071" cy="499547"/>
          </a:xfrm>
        </p:spPr>
        <p:txBody>
          <a:bodyPr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3A7320F-6427-7C1D-E201-CA1DBAF6D24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86746" y="2283931"/>
            <a:ext cx="7739063" cy="497161"/>
          </a:xfrm>
        </p:spPr>
        <p:txBody>
          <a:bodyPr anchor="ctr"/>
          <a:lstStyle/>
          <a:p>
            <a:r>
              <a:rPr lang="en-GB" sz="1800" dirty="0"/>
              <a:t>Good tests in general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E9D130B-50F4-0EE5-878B-2328A6EE34C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7895" y="3005417"/>
            <a:ext cx="2313071" cy="499547"/>
          </a:xfrm>
        </p:spPr>
        <p:txBody>
          <a:bodyPr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04366B4-E680-858F-9D4B-1553D33AE80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86746" y="3005417"/>
            <a:ext cx="7739063" cy="497161"/>
          </a:xfrm>
        </p:spPr>
        <p:txBody>
          <a:bodyPr anchor="ctr"/>
          <a:lstStyle/>
          <a:p>
            <a:r>
              <a:rPr lang="en-GB" sz="1800" dirty="0"/>
              <a:t>Common mistakes in Moodle Behat tests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1FABFDC-313B-74DD-41D0-E7B24D71815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7895" y="3726903"/>
            <a:ext cx="2313071" cy="499547"/>
          </a:xfrm>
        </p:spPr>
        <p:txBody>
          <a:bodyPr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1FEBD91-9CD9-9FA2-573E-5FDE521E37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86746" y="3726903"/>
            <a:ext cx="7739063" cy="497161"/>
          </a:xfrm>
        </p:spPr>
        <p:txBody>
          <a:bodyPr anchor="ctr"/>
          <a:lstStyle/>
          <a:p>
            <a:r>
              <a:rPr lang="en-GB" sz="1800" dirty="0"/>
              <a:t>Good practices</a:t>
            </a:r>
          </a:p>
        </p:txBody>
      </p:sp>
      <p:sp>
        <p:nvSpPr>
          <p:cNvPr id="2" name="Text Placeholder 31">
            <a:extLst>
              <a:ext uri="{FF2B5EF4-FFF2-40B4-BE49-F238E27FC236}">
                <a16:creationId xmlns:a16="http://schemas.microsoft.com/office/drawing/2014/main" id="{C58046D4-5ECD-15F7-CB12-C051BC298535}"/>
              </a:ext>
            </a:extLst>
          </p:cNvPr>
          <p:cNvSpPr txBox="1">
            <a:spLocks/>
          </p:cNvSpPr>
          <p:nvPr/>
        </p:nvSpPr>
        <p:spPr>
          <a:xfrm>
            <a:off x="887895" y="4448390"/>
            <a:ext cx="2313071" cy="499547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5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A00C0561-C0BC-D110-FB38-14DFE91B3E93}"/>
              </a:ext>
            </a:extLst>
          </p:cNvPr>
          <p:cNvSpPr txBox="1">
            <a:spLocks/>
          </p:cNvSpPr>
          <p:nvPr/>
        </p:nvSpPr>
        <p:spPr>
          <a:xfrm>
            <a:off x="3286746" y="4448390"/>
            <a:ext cx="7739063" cy="497161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08900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4559EF-0A6F-D6F5-5110-71993C974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79814"/>
            <a:ext cx="10766703" cy="497161"/>
          </a:xfrm>
        </p:spPr>
        <p:txBody>
          <a:bodyPr/>
          <a:lstStyle/>
          <a:p>
            <a:r>
              <a:rPr lang="en-GB" dirty="0"/>
              <a:t>Messy organisation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0C85-CEDB-613C-715E-79F587E262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question/type/</a:t>
            </a:r>
            <a:r>
              <a:rPr lang="en-GB" dirty="0" err="1"/>
              <a:t>pmatch</a:t>
            </a:r>
            <a:r>
              <a:rPr lang="en-GB" dirty="0"/>
              <a:t>/tests/</a:t>
            </a:r>
            <a:r>
              <a:rPr lang="en-GB" dirty="0" err="1"/>
              <a:t>behat</a:t>
            </a:r>
            <a:r>
              <a:rPr lang="en-GB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EF41E-01DF-B131-0723-5BE9416DB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72" y="1193940"/>
            <a:ext cx="5955656" cy="561497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EBC182-6996-7DE5-B36A-72B8BA1A2E54}"/>
              </a:ext>
            </a:extLst>
          </p:cNvPr>
          <p:cNvSpPr/>
          <p:nvPr/>
        </p:nvSpPr>
        <p:spPr>
          <a:xfrm>
            <a:off x="6923774" y="6174000"/>
            <a:ext cx="1654741" cy="553453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Unclear</a:t>
            </a:r>
          </a:p>
        </p:txBody>
      </p:sp>
    </p:spTree>
    <p:extLst>
      <p:ext uri="{BB962C8B-B14F-4D97-AF65-F5344CB8AC3E}">
        <p14:creationId xmlns:p14="http://schemas.microsoft.com/office/powerpoint/2010/main" val="235519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B7DC1A-A51F-E44C-E2FF-4FECC68167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F669A-F790-15B7-409A-2B5E9E1E9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C4E17-30A5-126C-B856-8370EEE13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/>
              <a:t>Good practices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346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Organise and name things clearly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CD5F8-1807-C58D-3480-01755DCC4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274166"/>
            <a:ext cx="9591229" cy="1121794"/>
          </a:xfrm>
        </p:spPr>
        <p:txBody>
          <a:bodyPr/>
          <a:lstStyle/>
          <a:p>
            <a:r>
              <a:rPr lang="en-GB" sz="2000" dirty="0"/>
              <a:t>Naming things is hard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but getting it right helps everyone – including future you!</a:t>
            </a:r>
            <a:endParaRPr lang="en-GB" sz="2000" dirty="0"/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70374-9DA8-9CBC-8C92-85DB96C7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62" y="2546127"/>
            <a:ext cx="6918676" cy="36929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D96742-6581-4129-C5EA-B8DBEF77A35C}"/>
              </a:ext>
            </a:extLst>
          </p:cNvPr>
          <p:cNvSpPr/>
          <p:nvPr/>
        </p:nvSpPr>
        <p:spPr>
          <a:xfrm>
            <a:off x="3084879" y="6174000"/>
            <a:ext cx="1654741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Organised</a:t>
            </a:r>
          </a:p>
        </p:txBody>
      </p:sp>
    </p:spTree>
    <p:extLst>
      <p:ext uri="{BB962C8B-B14F-4D97-AF65-F5344CB8AC3E}">
        <p14:creationId xmlns:p14="http://schemas.microsoft.com/office/powerpoint/2010/main" val="327782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Use </a:t>
            </a:r>
            <a:r>
              <a:rPr lang="en-GB" dirty="0">
                <a:latin typeface="Consolas" panose="020B0609020204030204" pitchFamily="49" charset="0"/>
              </a:rPr>
              <a:t>Given</a:t>
            </a:r>
            <a:r>
              <a:rPr lang="en-GB" dirty="0"/>
              <a:t>, </a:t>
            </a:r>
            <a:r>
              <a:rPr lang="en-GB" dirty="0">
                <a:latin typeface="Consolas" panose="020B0609020204030204" pitchFamily="49" charset="0"/>
              </a:rPr>
              <a:t>When</a:t>
            </a:r>
            <a:r>
              <a:rPr lang="en-GB" dirty="0"/>
              <a:t> and </a:t>
            </a:r>
            <a:r>
              <a:rPr lang="en-GB" dirty="0">
                <a:latin typeface="Consolas" panose="020B0609020204030204" pitchFamily="49" charset="0"/>
              </a:rPr>
              <a:t>Then</a:t>
            </a:r>
            <a:r>
              <a:rPr lang="en-GB" dirty="0"/>
              <a:t> correctly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CD5F8-1807-C58D-3480-01755DCC4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274166"/>
            <a:ext cx="9591229" cy="1330138"/>
          </a:xfrm>
        </p:spPr>
        <p:txBody>
          <a:bodyPr/>
          <a:lstStyle/>
          <a:p>
            <a:r>
              <a:rPr lang="en-GB" sz="2000" dirty="0"/>
              <a:t>Only test one thing per scenario</a:t>
            </a:r>
          </a:p>
          <a:p>
            <a:endParaRPr lang="en-GB" sz="2000" dirty="0"/>
          </a:p>
          <a:p>
            <a:r>
              <a:rPr lang="en-GB" sz="2000" dirty="0"/>
              <a:t>Remember the four-phase test pattern</a:t>
            </a: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254D5-C971-3167-32B2-4049CFBF93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2882097"/>
            <a:ext cx="10766703" cy="325730"/>
          </a:xfrm>
        </p:spPr>
        <p:txBody>
          <a:bodyPr lIns="0" tIns="0" rIns="0" bIns="0">
            <a:spAutoFit/>
          </a:bodyPr>
          <a:lstStyle/>
          <a:p>
            <a:r>
              <a:rPr lang="en-GB" dirty="0"/>
              <a:t>local/monitor/tests/</a:t>
            </a:r>
            <a:r>
              <a:rPr lang="en-GB" dirty="0" err="1"/>
              <a:t>behat</a:t>
            </a:r>
            <a:r>
              <a:rPr lang="en-GB" dirty="0"/>
              <a:t>/</a:t>
            </a:r>
            <a:r>
              <a:rPr lang="en-GB" dirty="0" err="1"/>
              <a:t>local_monitor.feature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F18708-D75E-26A6-11F7-EC54BA3BB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0" y="3217764"/>
            <a:ext cx="11160000" cy="337980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@ou @ou_vle @local @local_monitor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Feature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 Check the monitor script, one of two that checks the server is working OK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In order to monitor the server system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As some back-end system component (supposing this script is still used, which we don't know)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I need to have the monitor script run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Scenario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 Check monitor script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Given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shortname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format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1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C1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topics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And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activities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activity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name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intro                                        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idnumber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label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L1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&lt;a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="../local/monitor/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index.php?display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=1"&gt;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MonLink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&lt;/a&gt;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C1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label1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When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log in as "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admin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"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course homepage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follow "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MonLink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All tests completed successfully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944EEF-00BE-C03F-128C-DE89BB99EFC2}"/>
              </a:ext>
            </a:extLst>
          </p:cNvPr>
          <p:cNvSpPr/>
          <p:nvPr/>
        </p:nvSpPr>
        <p:spPr>
          <a:xfrm>
            <a:off x="6509894" y="6173999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197677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Important </a:t>
            </a:r>
            <a:r>
              <a:rPr lang="en-GB" dirty="0">
                <a:latin typeface="Consolas" panose="020B0609020204030204" pitchFamily="49" charset="0"/>
              </a:rPr>
              <a:t>Given</a:t>
            </a:r>
            <a:r>
              <a:rPr lang="en-GB" dirty="0"/>
              <a:t>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CD5F8-1807-C58D-3480-01755DCC4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274166"/>
            <a:ext cx="9591229" cy="4524750"/>
          </a:xfrm>
        </p:spPr>
        <p:txBody>
          <a:bodyPr/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</a:t>
            </a:r>
          </a:p>
          <a:p>
            <a:endParaRPr lang="en-US" altLang="en-US" sz="2000" dirty="0">
              <a:solidFill>
                <a:srgbClr val="CC7832"/>
              </a:solidFill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GB" sz="2000" dirty="0"/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Given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 following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...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exist: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“…” can be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Standard entities like “user”, “course”, “activity”, “course enrolments”, …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Full list in lib/</a:t>
            </a:r>
            <a:r>
              <a:rPr lang="en-GB" sz="1800" dirty="0" err="1">
                <a:solidFill>
                  <a:schemeClr val="tx1"/>
                </a:solidFill>
              </a:rPr>
              <a:t>behat</a:t>
            </a:r>
            <a:r>
              <a:rPr lang="en-GB" sz="1800" dirty="0">
                <a:solidFill>
                  <a:schemeClr val="tx1"/>
                </a:solidFill>
              </a:rPr>
              <a:t>/classes/</a:t>
            </a:r>
            <a:r>
              <a:rPr lang="en-GB" sz="1800" dirty="0" err="1">
                <a:solidFill>
                  <a:schemeClr val="tx1"/>
                </a:solidFill>
              </a:rPr>
              <a:t>behat_core_generator.php</a:t>
            </a:r>
            <a:endParaRPr lang="en-GB" sz="1800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You can extend this for your plugin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6C512BD-2D9E-BAD1-4261-3CE33C6D2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828" y="1344607"/>
            <a:ext cx="7095281" cy="63660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Given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config values are set as admin: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showuseridentity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email,profile_field_oucu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731F42-F8CC-6B93-E6B4-764393976A91}"/>
              </a:ext>
            </a:extLst>
          </p:cNvPr>
          <p:cNvSpPr/>
          <p:nvPr/>
        </p:nvSpPr>
        <p:spPr>
          <a:xfrm>
            <a:off x="5054060" y="6174000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Fast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2A75A0-9AD8-BEE5-CDD6-6816C8F4B458}"/>
              </a:ext>
            </a:extLst>
          </p:cNvPr>
          <p:cNvSpPr/>
          <p:nvPr/>
        </p:nvSpPr>
        <p:spPr>
          <a:xfrm>
            <a:off x="7965728" y="6174000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Robust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4E51ADD-FB37-B708-B01E-1A16EB3EC0EC}"/>
              </a:ext>
            </a:extLst>
          </p:cNvPr>
          <p:cNvSpPr/>
          <p:nvPr/>
        </p:nvSpPr>
        <p:spPr>
          <a:xfrm>
            <a:off x="4826403" y="2961770"/>
            <a:ext cx="1596707" cy="612648"/>
          </a:xfrm>
          <a:prstGeom prst="wedgeRoundRectCallout">
            <a:avLst>
              <a:gd name="adj1" fmla="val -65439"/>
              <a:gd name="adj2" fmla="val -59259"/>
              <a:gd name="adj3" fmla="val 1666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Extensible</a:t>
            </a:r>
          </a:p>
        </p:txBody>
      </p:sp>
    </p:spTree>
    <p:extLst>
      <p:ext uri="{BB962C8B-B14F-4D97-AF65-F5344CB8AC3E}">
        <p14:creationId xmlns:p14="http://schemas.microsoft.com/office/powerpoint/2010/main" val="1541080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2864BF87-377A-D13D-B6A6-B77FDA2C2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14" y="2133964"/>
            <a:ext cx="11160000" cy="4684436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class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behat_mod_quiz_generator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behat_generator_base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protected function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get_creatable_entities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array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[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'group overrides'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[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'singular'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'group override'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datagenerator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'override'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'required'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'quiz'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'group'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switchids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'quiz'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'quiz'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'group'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groupid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'user overrides'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[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'singular'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'user override'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datagenerator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'override'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'required'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'quiz'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'user'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switchids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'quiz'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'quiz'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'user'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userid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80000"/>
            <a:ext cx="10766703" cy="497161"/>
          </a:xfrm>
        </p:spPr>
        <p:txBody>
          <a:bodyPr/>
          <a:lstStyle/>
          <a:p>
            <a:r>
              <a:rPr lang="en-GB" dirty="0"/>
              <a:t>Extending entity generation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2FC512B-9B46-7352-407A-427F5089BA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From </a:t>
            </a:r>
            <a:r>
              <a:rPr lang="da-DK" dirty="0"/>
              <a:t>mod/quiz/tests/generator/behat_mod_quiz_generator.php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6C61CF8-B640-A862-DAD3-6DAAC95B4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143" y="1105392"/>
            <a:ext cx="7149714" cy="92333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Given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mod_quiz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&gt; group overrides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quiz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group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attempts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|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Test quiz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G1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2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4CFC0B-C465-011D-1DAC-3C14B92A2320}"/>
              </a:ext>
            </a:extLst>
          </p:cNvPr>
          <p:cNvCxnSpPr>
            <a:cxnSpLocks/>
          </p:cNvCxnSpPr>
          <p:nvPr/>
        </p:nvCxnSpPr>
        <p:spPr>
          <a:xfrm flipH="1">
            <a:off x="3705726" y="1431758"/>
            <a:ext cx="1491916" cy="702206"/>
          </a:xfrm>
          <a:prstGeom prst="straightConnector1">
            <a:avLst/>
          </a:prstGeom>
          <a:ln w="25400">
            <a:tailEnd type="arrow" w="lg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1AD9D8-F7E9-A2EC-3028-E11074176747}"/>
              </a:ext>
            </a:extLst>
          </p:cNvPr>
          <p:cNvCxnSpPr>
            <a:cxnSpLocks/>
          </p:cNvCxnSpPr>
          <p:nvPr/>
        </p:nvCxnSpPr>
        <p:spPr>
          <a:xfrm flipH="1">
            <a:off x="3705726" y="1431758"/>
            <a:ext cx="3597442" cy="1754299"/>
          </a:xfrm>
          <a:prstGeom prst="straightConnector1">
            <a:avLst/>
          </a:prstGeom>
          <a:ln w="25400">
            <a:tailEnd type="arrow" w="lg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8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Important </a:t>
            </a:r>
            <a:r>
              <a:rPr lang="en-GB" dirty="0">
                <a:latin typeface="Consolas" panose="020B0609020204030204" pitchFamily="49" charset="0"/>
              </a:rPr>
              <a:t>When</a:t>
            </a:r>
            <a:r>
              <a:rPr lang="en-GB" dirty="0"/>
              <a:t>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CD5F8-1807-C58D-3480-01755DCC4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926923"/>
            <a:ext cx="10006419" cy="4964589"/>
          </a:xfrm>
        </p:spPr>
        <p:txBody>
          <a:bodyPr/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When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 am on the "Quiz 1" 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mod_quiz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&gt; Grades report" page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C7832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When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 am on the "Intro" "page activity" page logged in as student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  <a:p>
            <a:endParaRPr lang="en-GB" sz="2000" dirty="0"/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When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 follow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Edit profile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C7832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When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 press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Save changes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</a:p>
          <a:p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When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 set the field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Question text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to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Edited question text.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endParaRPr lang="en-GB" sz="2000" dirty="0">
              <a:solidFill>
                <a:srgbClr val="A9B7C6"/>
              </a:solidFill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A9B7C6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.</a:t>
            </a:r>
          </a:p>
          <a:p>
            <a:endParaRPr lang="en-GB" sz="2000" dirty="0">
              <a:solidFill>
                <a:srgbClr val="A9B7C6"/>
              </a:solidFill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en-GB" sz="2000" dirty="0">
              <a:solidFill>
                <a:srgbClr val="A9B7C6"/>
              </a:solidFill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C7832"/>
              </a:solidFill>
              <a:effectLst/>
              <a:latin typeface="Consolas" panose="020B0609020204030204" pitchFamily="49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When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 click on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Student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link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in the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View 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block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endParaRPr lang="en-GB" sz="2000" dirty="0">
              <a:solidFill>
                <a:srgbClr val="A9B7C6"/>
              </a:solidFill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7C863B3-547A-0690-3F73-C574F24F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813" y="3864498"/>
            <a:ext cx="6955750" cy="101566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set the following fields to these values: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Question name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AV question    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|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Type of recording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Customised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audio/video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247A8A-9255-6E42-3C1D-0C6960F0FC7A}"/>
              </a:ext>
            </a:extLst>
          </p:cNvPr>
          <p:cNvSpPr/>
          <p:nvPr/>
        </p:nvSpPr>
        <p:spPr>
          <a:xfrm>
            <a:off x="5054060" y="6174000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Fast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BDC402-1657-F1BE-594B-0F7FAE52F681}"/>
              </a:ext>
            </a:extLst>
          </p:cNvPr>
          <p:cNvSpPr/>
          <p:nvPr/>
        </p:nvSpPr>
        <p:spPr>
          <a:xfrm>
            <a:off x="6509894" y="6173999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Clear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E8E776-D29C-906A-B97C-3E6EF4A4426F}"/>
              </a:ext>
            </a:extLst>
          </p:cNvPr>
          <p:cNvSpPr/>
          <p:nvPr/>
        </p:nvSpPr>
        <p:spPr>
          <a:xfrm>
            <a:off x="7965728" y="6174000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Robust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EF47720-26AD-C08D-1F9A-BE796287AD2D}"/>
              </a:ext>
            </a:extLst>
          </p:cNvPr>
          <p:cNvSpPr/>
          <p:nvPr/>
        </p:nvSpPr>
        <p:spPr>
          <a:xfrm>
            <a:off x="6724856" y="209127"/>
            <a:ext cx="1596707" cy="612648"/>
          </a:xfrm>
          <a:prstGeom prst="wedgeRoundRectCallout">
            <a:avLst>
              <a:gd name="adj1" fmla="val -78249"/>
              <a:gd name="adj2" fmla="val 74284"/>
              <a:gd name="adj3" fmla="val 1666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Extensible</a:t>
            </a:r>
          </a:p>
        </p:txBody>
      </p:sp>
    </p:spTree>
    <p:extLst>
      <p:ext uri="{BB962C8B-B14F-4D97-AF65-F5344CB8AC3E}">
        <p14:creationId xmlns:p14="http://schemas.microsoft.com/office/powerpoint/2010/main" val="1615173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80000"/>
            <a:ext cx="10766703" cy="497161"/>
          </a:xfrm>
        </p:spPr>
        <p:txBody>
          <a:bodyPr/>
          <a:lstStyle/>
          <a:p>
            <a:r>
              <a:rPr lang="en-GB" dirty="0"/>
              <a:t>Extending navigation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66BF2A8C-D71C-CF93-0DED-222ABAD48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14" y="1636294"/>
            <a:ext cx="11160000" cy="518210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/**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Convert page names to URLs for steps like 'When I am on the "[identifier]" "[page type]" page'.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Recognised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page names are: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|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pagetype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              | name meaning               | description                              |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| course question bank   | Course name                | The question bank for a course           |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| preview                | Question name              | The screen to preview a question         |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@param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$type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identifies which type of page this is, e.g. 'Preview'.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@param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$identifier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identifies the particular page, e.g. 'My question'.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@return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moodle_url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the corresponding URL.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@throws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Exception with a meaningful error message if the specified page cannot be found.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*/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protected function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resolve_page_instance_url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$type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$identifier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moodle_url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switch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strtolower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$type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))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'course question bank'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return new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moodle_url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'/question/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edit.php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courseid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get_course_id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$identifier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)])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'preview'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[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questionid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otheridtype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otherid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find_question_by_name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$identifier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return new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moodle_url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'/question/bank/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previewquestion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preview.php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'id'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questionid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otheridtype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otherid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default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throw new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Exception(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Unrecognised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core_question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 page type "'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$type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'."'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2FC512B-9B46-7352-407A-427F5089BA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Adapted from question/tests/</a:t>
            </a:r>
            <a:r>
              <a:rPr lang="en-GB" dirty="0" err="1"/>
              <a:t>behat</a:t>
            </a:r>
            <a:r>
              <a:rPr lang="en-GB" dirty="0"/>
              <a:t>/</a:t>
            </a:r>
            <a:r>
              <a:rPr lang="en-GB" dirty="0" err="1"/>
              <a:t>behat_core_question.php</a:t>
            </a:r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2DA38B7-87E1-ECE5-C3A0-8EA32EC3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045" y="1150842"/>
            <a:ext cx="9175910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"Course 1" "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core_question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&gt; course question bank" page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1AD9D8-F7E9-A2EC-3028-E11074176747}"/>
              </a:ext>
            </a:extLst>
          </p:cNvPr>
          <p:cNvCxnSpPr>
            <a:cxnSpLocks/>
          </p:cNvCxnSpPr>
          <p:nvPr/>
        </p:nvCxnSpPr>
        <p:spPr>
          <a:xfrm flipH="1">
            <a:off x="5197642" y="1520174"/>
            <a:ext cx="2153653" cy="2534468"/>
          </a:xfrm>
          <a:prstGeom prst="straightConnector1">
            <a:avLst/>
          </a:prstGeom>
          <a:ln w="25400">
            <a:tailEnd type="arrow" w="lg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4CFC0B-C465-011D-1DAC-3C14B92A2320}"/>
              </a:ext>
            </a:extLst>
          </p:cNvPr>
          <p:cNvCxnSpPr>
            <a:cxnSpLocks/>
          </p:cNvCxnSpPr>
          <p:nvPr/>
        </p:nvCxnSpPr>
        <p:spPr>
          <a:xfrm>
            <a:off x="4511842" y="1520174"/>
            <a:ext cx="1925053" cy="2534468"/>
          </a:xfrm>
          <a:prstGeom prst="straightConnector1">
            <a:avLst/>
          </a:prstGeom>
          <a:ln w="25400">
            <a:tailEnd type="arrow" w="lg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22CEFC-B149-DFD5-21D7-11E1C29DCFEE}"/>
              </a:ext>
            </a:extLst>
          </p:cNvPr>
          <p:cNvCxnSpPr>
            <a:cxnSpLocks/>
          </p:cNvCxnSpPr>
          <p:nvPr/>
        </p:nvCxnSpPr>
        <p:spPr>
          <a:xfrm flipV="1">
            <a:off x="6459017" y="997852"/>
            <a:ext cx="177757" cy="231218"/>
          </a:xfrm>
          <a:prstGeom prst="straightConnector1">
            <a:avLst/>
          </a:prstGeom>
          <a:ln w="25400">
            <a:tailEnd type="arrow" w="lg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276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Important </a:t>
            </a:r>
            <a:r>
              <a:rPr lang="en-GB" dirty="0">
                <a:latin typeface="Consolas" panose="020B0609020204030204" pitchFamily="49" charset="0"/>
              </a:rPr>
              <a:t>Then</a:t>
            </a:r>
            <a:r>
              <a:rPr lang="en-GB" dirty="0"/>
              <a:t>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CD5F8-1807-C58D-3480-01755DCC4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274166"/>
            <a:ext cx="11036566" cy="4165935"/>
          </a:xfrm>
        </p:spPr>
        <p:txBody>
          <a:bodyPr/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 should see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Embedded question progress for Course 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 should not see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Fill in the Blanks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C7832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Page 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link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should exist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Equation editor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button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should be visible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  <a:p>
            <a:endParaRPr lang="en-GB" sz="2000" dirty="0"/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 field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Describe this image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matches value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Awesome!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C7832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 following fields match these values: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  <a:p>
            <a:endParaRPr lang="en-GB" sz="2000" dirty="0"/>
          </a:p>
          <a:p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Student 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row "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Username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column of "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generaltable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table should contain "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student1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“</a:t>
            </a:r>
            <a:endParaRPr lang="en-US" altLang="en-US" sz="1600" dirty="0">
              <a:solidFill>
                <a:schemeClr val="tx1"/>
              </a:solidFill>
              <a:highlight>
                <a:srgbClr val="000000"/>
              </a:highlight>
              <a:latin typeface="Arial" panose="020B0604020202020204" pitchFamily="34" charset="0"/>
            </a:endParaRP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CB5451-E523-B01E-6D95-9E78C2D99BA8}"/>
              </a:ext>
            </a:extLst>
          </p:cNvPr>
          <p:cNvSpPr/>
          <p:nvPr/>
        </p:nvSpPr>
        <p:spPr>
          <a:xfrm>
            <a:off x="5054060" y="6174000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Fast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8C2D7F-9346-F09E-A187-123130253E31}"/>
              </a:ext>
            </a:extLst>
          </p:cNvPr>
          <p:cNvSpPr/>
          <p:nvPr/>
        </p:nvSpPr>
        <p:spPr>
          <a:xfrm>
            <a:off x="6509894" y="6173999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Clear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680E2F-296B-9662-24C1-3EA5E4A03B88}"/>
              </a:ext>
            </a:extLst>
          </p:cNvPr>
          <p:cNvSpPr/>
          <p:nvPr/>
        </p:nvSpPr>
        <p:spPr>
          <a:xfrm>
            <a:off x="7965728" y="6174000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Robust</a:t>
            </a:r>
          </a:p>
        </p:txBody>
      </p:sp>
    </p:spTree>
    <p:extLst>
      <p:ext uri="{BB962C8B-B14F-4D97-AF65-F5344CB8AC3E}">
        <p14:creationId xmlns:p14="http://schemas.microsoft.com/office/powerpoint/2010/main" val="811538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More </a:t>
            </a:r>
            <a:r>
              <a:rPr lang="en-GB" dirty="0">
                <a:latin typeface="Consolas" panose="020B0609020204030204" pitchFamily="49" charset="0"/>
              </a:rPr>
              <a:t>Then</a:t>
            </a:r>
            <a:r>
              <a:rPr lang="en-GB" dirty="0"/>
              <a:t>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CD5F8-1807-C58D-3480-01755DCC4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5" y="1274166"/>
            <a:ext cx="11605632" cy="4524750"/>
          </a:xfrm>
        </p:spPr>
        <p:txBody>
          <a:bodyPr/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 should see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Frog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in the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activity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"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core_course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&gt; Activity chooser tab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 should see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Incorrect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in the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student2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"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table_row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endParaRPr lang="en-US" altLang="en-US" sz="4800" dirty="0">
              <a:solidFill>
                <a:schemeClr val="tx1"/>
              </a:solidFill>
              <a:highlight>
                <a:srgbClr val="000000"/>
              </a:highlight>
              <a:latin typeface="Arial" panose="020B0604020202020204" pitchFamily="34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Delete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button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should not exist in the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Confirm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dialogue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Then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Unread posts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link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in the "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Forum1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"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list_item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should be visible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  <a:p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various things like link, button, list item, dialogue, block, region, …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full list in lib/</a:t>
            </a:r>
            <a:r>
              <a:rPr lang="en-GB" sz="1800" dirty="0" err="1">
                <a:solidFill>
                  <a:schemeClr val="tx1"/>
                </a:solidFill>
              </a:rPr>
              <a:t>behat</a:t>
            </a:r>
            <a:r>
              <a:rPr lang="en-GB" sz="1800" dirty="0">
                <a:solidFill>
                  <a:schemeClr val="tx1"/>
                </a:solidFill>
              </a:rPr>
              <a:t>/classes/</a:t>
            </a:r>
            <a:r>
              <a:rPr lang="en-GB" sz="1800" dirty="0" err="1">
                <a:solidFill>
                  <a:schemeClr val="tx1"/>
                </a:solidFill>
              </a:rPr>
              <a:t>partial_named_selector.php</a:t>
            </a:r>
            <a:endParaRPr lang="en-GB" sz="1800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can be </a:t>
            </a:r>
            <a:r>
              <a:rPr lang="en-GB" sz="1800" dirty="0" err="1">
                <a:solidFill>
                  <a:schemeClr val="tx1"/>
                </a:solidFill>
              </a:rPr>
              <a:t>extened</a:t>
            </a:r>
            <a:r>
              <a:rPr lang="en-GB" sz="1800" dirty="0">
                <a:solidFill>
                  <a:schemeClr val="tx1"/>
                </a:solidFill>
              </a:rPr>
              <a:t> for your plugin.</a:t>
            </a:r>
          </a:p>
          <a:p>
            <a:pPr lvl="1">
              <a:buFont typeface="Calibri" panose="020F0502020204030204" pitchFamily="34" charset="0"/>
              <a:buChar char="-"/>
            </a:pPr>
            <a:endParaRPr lang="en-GB" sz="1800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a kitten dies any time you use “</a:t>
            </a:r>
            <a:r>
              <a:rPr lang="en-GB" sz="1800" dirty="0" err="1">
                <a:solidFill>
                  <a:schemeClr val="tx1"/>
                </a:solidFill>
              </a:rPr>
              <a:t>css_element</a:t>
            </a:r>
            <a:r>
              <a:rPr lang="en-GB" sz="1800" dirty="0">
                <a:solidFill>
                  <a:schemeClr val="tx1"/>
                </a:solidFill>
              </a:rPr>
              <a:t>” or “</a:t>
            </a:r>
            <a:r>
              <a:rPr lang="en-GB" sz="1800" dirty="0" err="1">
                <a:solidFill>
                  <a:schemeClr val="tx1"/>
                </a:solidFill>
              </a:rPr>
              <a:t>xpath_element</a:t>
            </a:r>
            <a:r>
              <a:rPr lang="en-GB" sz="1800" dirty="0">
                <a:solidFill>
                  <a:schemeClr val="tx1"/>
                </a:solidFill>
              </a:rPr>
              <a:t>”</a:t>
            </a:r>
          </a:p>
          <a:p>
            <a:pPr lvl="1">
              <a:buFont typeface="Calibri" panose="020F0502020204030204" pitchFamily="34" charset="0"/>
              <a:buChar char="-"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basket, chair, container, indoor&#10;&#10;Description automatically generated">
            <a:extLst>
              <a:ext uri="{FF2B5EF4-FFF2-40B4-BE49-F238E27FC236}">
                <a16:creationId xmlns:a16="http://schemas.microsoft.com/office/drawing/2014/main" id="{C01BC242-4976-E1AD-1FF3-929C01ACC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12731" r="43851" b="34052"/>
          <a:stretch/>
        </p:blipFill>
        <p:spPr>
          <a:xfrm>
            <a:off x="8740610" y="3627609"/>
            <a:ext cx="3090440" cy="2361234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85112D-76F8-6A04-0971-686C24F8556E}"/>
              </a:ext>
            </a:extLst>
          </p:cNvPr>
          <p:cNvSpPr/>
          <p:nvPr/>
        </p:nvSpPr>
        <p:spPr>
          <a:xfrm>
            <a:off x="6509894" y="6173999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Clear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C32A54-B19C-9B46-28A6-A75CAD5169AE}"/>
              </a:ext>
            </a:extLst>
          </p:cNvPr>
          <p:cNvSpPr/>
          <p:nvPr/>
        </p:nvSpPr>
        <p:spPr>
          <a:xfrm>
            <a:off x="7965728" y="6174000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Robust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3DF3C1F-7BEA-BD26-0CFD-174957864917}"/>
              </a:ext>
            </a:extLst>
          </p:cNvPr>
          <p:cNvSpPr/>
          <p:nvPr/>
        </p:nvSpPr>
        <p:spPr>
          <a:xfrm>
            <a:off x="8421309" y="592758"/>
            <a:ext cx="1596707" cy="612648"/>
          </a:xfrm>
          <a:prstGeom prst="wedgeRoundRectCallout">
            <a:avLst>
              <a:gd name="adj1" fmla="val -78249"/>
              <a:gd name="adj2" fmla="val 74284"/>
              <a:gd name="adj3" fmla="val 1666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Extensible</a:t>
            </a:r>
          </a:p>
        </p:txBody>
      </p:sp>
    </p:spTree>
    <p:extLst>
      <p:ext uri="{BB962C8B-B14F-4D97-AF65-F5344CB8AC3E}">
        <p14:creationId xmlns:p14="http://schemas.microsoft.com/office/powerpoint/2010/main" val="356157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570E7-0A76-8FFB-B654-B4536EBA6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C964F-1ABC-080D-4A51-8EBC56CC0D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/>
              <a:t>Behat overview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043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80000"/>
            <a:ext cx="10766703" cy="497161"/>
          </a:xfrm>
        </p:spPr>
        <p:txBody>
          <a:bodyPr/>
          <a:lstStyle/>
          <a:p>
            <a:r>
              <a:rPr lang="en-GB" dirty="0"/>
              <a:t>Extending selectors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2FC512B-9B46-7352-407A-427F5089BA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From course/tests/</a:t>
            </a:r>
            <a:r>
              <a:rPr lang="en-GB" dirty="0" err="1"/>
              <a:t>behat</a:t>
            </a:r>
            <a:r>
              <a:rPr lang="en-GB" dirty="0"/>
              <a:t>/</a:t>
            </a:r>
            <a:r>
              <a:rPr lang="en-GB" dirty="0" err="1"/>
              <a:t>behat_course.php</a:t>
            </a:r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58DA6-4231-12C0-60A9-76A9B106E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9" y="2176862"/>
            <a:ext cx="11401012" cy="362235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class </a:t>
            </a:r>
            <a:r>
              <a:rPr lang="en-GB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behat_course</a:t>
            </a:r>
            <a:r>
              <a:rPr lang="en-GB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GB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behat_base</a:t>
            </a:r>
            <a:r>
              <a:rPr lang="en-GB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public static function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get_partial_named_selectors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array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[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behat_component_named_selector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'Activity chooser screen'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[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"%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core_course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activityChooser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%//*[@data-region=%locator%][contains(concat(' ', @class, ' '), ' carousel-item ')]"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  new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behat_component_named_selector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'Activity chooser tab'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[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"%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core_course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activityChooser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%//*[@data-region=%locator%][contains(concat(' ', @class, ' '), ' tab-pane ')]"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8AF40A-5120-A7FC-A271-73C55D294F6D}"/>
              </a:ext>
            </a:extLst>
          </p:cNvPr>
          <p:cNvSpPr/>
          <p:nvPr/>
        </p:nvSpPr>
        <p:spPr>
          <a:xfrm>
            <a:off x="6509894" y="6173999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Clear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58726E-1BFE-7B17-6976-74750198BAAD}"/>
              </a:ext>
            </a:extLst>
          </p:cNvPr>
          <p:cNvSpPr/>
          <p:nvPr/>
        </p:nvSpPr>
        <p:spPr>
          <a:xfrm>
            <a:off x="7965728" y="6174000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Robust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79D61-C8A7-44F0-4DF5-DAF4882CAA64}"/>
              </a:ext>
            </a:extLst>
          </p:cNvPr>
          <p:cNvSpPr txBox="1"/>
          <p:nvPr/>
        </p:nvSpPr>
        <p:spPr>
          <a:xfrm>
            <a:off x="2490537" y="1340378"/>
            <a:ext cx="7210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… in the "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activity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 "</a:t>
            </a:r>
            <a:r>
              <a:rPr kumimoji="0" lang="en-GB" altLang="en-US" sz="18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core_course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&gt; Activity chooser tab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endParaRPr lang="en-US" altLang="en-US" sz="4400" dirty="0">
              <a:solidFill>
                <a:schemeClr val="tx1"/>
              </a:solidFill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406D8C-9CF4-16A3-2ECE-82EF9CB2A728}"/>
              </a:ext>
            </a:extLst>
          </p:cNvPr>
          <p:cNvCxnSpPr>
            <a:cxnSpLocks/>
          </p:cNvCxnSpPr>
          <p:nvPr/>
        </p:nvCxnSpPr>
        <p:spPr>
          <a:xfrm>
            <a:off x="4307305" y="1709710"/>
            <a:ext cx="2202589" cy="2645722"/>
          </a:xfrm>
          <a:prstGeom prst="straightConnector1">
            <a:avLst/>
          </a:prstGeom>
          <a:ln w="25400">
            <a:tailEnd type="arrow" w="lg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4E0338-612B-FDB3-48F4-B61440183BDC}"/>
              </a:ext>
            </a:extLst>
          </p:cNvPr>
          <p:cNvCxnSpPr>
            <a:cxnSpLocks/>
          </p:cNvCxnSpPr>
          <p:nvPr/>
        </p:nvCxnSpPr>
        <p:spPr>
          <a:xfrm flipH="1">
            <a:off x="3693695" y="1709710"/>
            <a:ext cx="4272033" cy="2513374"/>
          </a:xfrm>
          <a:prstGeom prst="straightConnector1">
            <a:avLst/>
          </a:prstGeom>
          <a:ln w="25400">
            <a:tailEnd type="arrow" w="lg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1DB1B1-58BD-545A-A628-FE95DFFC3BE9}"/>
              </a:ext>
            </a:extLst>
          </p:cNvPr>
          <p:cNvCxnSpPr>
            <a:cxnSpLocks/>
          </p:cNvCxnSpPr>
          <p:nvPr/>
        </p:nvCxnSpPr>
        <p:spPr>
          <a:xfrm flipH="1">
            <a:off x="2057400" y="1709710"/>
            <a:ext cx="3537284" cy="672543"/>
          </a:xfrm>
          <a:prstGeom prst="straightConnector1">
            <a:avLst/>
          </a:prstGeom>
          <a:ln w="25400">
            <a:tailEnd type="arrow" w="lg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73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2DED88EB-9E23-D576-99AE-8CDD9774D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0" y="3486867"/>
            <a:ext cx="11160000" cy="305413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/**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Put the specified questions on the specified pages of a given quiz.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The first row should be column names: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| question | page |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maxmark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|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@param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quizname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the name of the quiz to add questions to.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@param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TableNode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$data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information about the questions to add.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@Given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quiz :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quizname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contains the following questions: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 */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function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72737A"/>
                </a:solidFill>
                <a:effectLst/>
                <a:latin typeface="Consolas" panose="020B0609020204030204" pitchFamily="49" charset="0"/>
              </a:rPr>
              <a:t>quiz_contains_the_following_questions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quizname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TableNode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$data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/>
                <a:latin typeface="Consolas" panose="020B0609020204030204" pitchFamily="49" charset="0"/>
              </a:rPr>
              <a:t>// ... Lots of complex code ...</a:t>
            </a:r>
            <a:endParaRPr lang="en-US" altLang="en-US" sz="1400" dirty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80000"/>
            <a:ext cx="10766703" cy="497161"/>
          </a:xfrm>
        </p:spPr>
        <p:txBody>
          <a:bodyPr/>
          <a:lstStyle/>
          <a:p>
            <a:r>
              <a:rPr lang="en-GB" dirty="0"/>
              <a:t>Completely custom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CD5F8-1807-C58D-3480-01755DCC4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274167"/>
            <a:ext cx="9591229" cy="1111712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</a:rPr>
              <a:t>A great option when appropriate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Other extensibility makes it less necessary</a:t>
            </a:r>
            <a:endParaRPr lang="en-GB" sz="2700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r>
              <a:rPr lang="da-DK" sz="1800" dirty="0">
                <a:solidFill>
                  <a:schemeClr val="tx1"/>
                </a:solidFill>
              </a:rPr>
              <a:t>Ensure the step text clearly belongs to your plugin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A104B4A-1FD7-7BAC-D416-346B49450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097" y="2485169"/>
            <a:ext cx="6131807" cy="83099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Given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quiz "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Quiz 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contains the following questions: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question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page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|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TF1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6CDD41-E22A-61E6-6902-919D864CB752}"/>
              </a:ext>
            </a:extLst>
          </p:cNvPr>
          <p:cNvSpPr/>
          <p:nvPr/>
        </p:nvSpPr>
        <p:spPr>
          <a:xfrm>
            <a:off x="5054060" y="6174000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Fast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7A25B5-7E96-1AA9-07C4-7C1A310B2DBA}"/>
              </a:ext>
            </a:extLst>
          </p:cNvPr>
          <p:cNvSpPr/>
          <p:nvPr/>
        </p:nvSpPr>
        <p:spPr>
          <a:xfrm>
            <a:off x="7965728" y="6174000"/>
            <a:ext cx="1141394" cy="55345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Robust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9285482-6903-2C4C-58AD-06E44C96A2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Example adapted from </a:t>
            </a:r>
            <a:r>
              <a:rPr lang="da-DK" sz="2000" dirty="0">
                <a:solidFill>
                  <a:schemeClr val="tx1"/>
                </a:solidFill>
              </a:rPr>
              <a:t>mod/quiz/tests/behat/behat_mod_quiz.php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0B8D09-46C7-D40D-9605-5842BEA6CD56}"/>
              </a:ext>
            </a:extLst>
          </p:cNvPr>
          <p:cNvCxnSpPr>
            <a:cxnSpLocks/>
          </p:cNvCxnSpPr>
          <p:nvPr/>
        </p:nvCxnSpPr>
        <p:spPr>
          <a:xfrm flipH="1">
            <a:off x="2707105" y="2779673"/>
            <a:ext cx="1997243" cy="2663406"/>
          </a:xfrm>
          <a:prstGeom prst="straightConnector1">
            <a:avLst/>
          </a:prstGeom>
          <a:ln w="25400">
            <a:tailEnd type="arrow" w="lg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9B13C7-402F-4B9A-BE50-A137AF9FB800}"/>
              </a:ext>
            </a:extLst>
          </p:cNvPr>
          <p:cNvCxnSpPr>
            <a:cxnSpLocks/>
          </p:cNvCxnSpPr>
          <p:nvPr/>
        </p:nvCxnSpPr>
        <p:spPr>
          <a:xfrm>
            <a:off x="2562726" y="5715000"/>
            <a:ext cx="3188369" cy="187079"/>
          </a:xfrm>
          <a:prstGeom prst="straightConnector1">
            <a:avLst/>
          </a:prstGeom>
          <a:ln w="25400">
            <a:tailEnd type="arrow" w="lg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D56C3F-B1C4-2905-D4FE-5FA3FD27271D}"/>
              </a:ext>
            </a:extLst>
          </p:cNvPr>
          <p:cNvCxnSpPr>
            <a:cxnSpLocks/>
          </p:cNvCxnSpPr>
          <p:nvPr/>
        </p:nvCxnSpPr>
        <p:spPr>
          <a:xfrm>
            <a:off x="5185611" y="3248526"/>
            <a:ext cx="2780117" cy="2577878"/>
          </a:xfrm>
          <a:prstGeom prst="straightConnector1">
            <a:avLst/>
          </a:prstGeom>
          <a:ln w="25400">
            <a:tailEnd type="arrow" w="lg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950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DA9C39E-E5CF-E911-2171-D9E526F2C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C2752-0DF8-F565-969C-09EF42805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5F222-0B94-6C1F-C53D-6AE85AE68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287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CD5F8-1807-C58D-3480-01755DCC4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021420"/>
            <a:ext cx="10016665" cy="4736891"/>
          </a:xfrm>
        </p:spPr>
        <p:txBody>
          <a:bodyPr/>
          <a:lstStyle/>
          <a:p>
            <a:r>
              <a:rPr lang="en-GB" sz="2000" dirty="0"/>
              <a:t>Remember everything you already know about testing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Learn by doing and looking at examples (and docs)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but judge what you are looking at before you copy it</a:t>
            </a:r>
            <a:endParaRPr lang="en-GB" sz="18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endParaRPr lang="en-GB" sz="2000" dirty="0"/>
          </a:p>
          <a:p>
            <a:r>
              <a:rPr lang="en-GB" sz="2000" dirty="0"/>
              <a:t>Remember the good practices and avoid the bad ones</a:t>
            </a:r>
          </a:p>
          <a:p>
            <a:endParaRPr lang="en-GB" sz="2000" dirty="0"/>
          </a:p>
          <a:p>
            <a:r>
              <a:rPr lang="en-GB" sz="2000" dirty="0"/>
              <a:t>Get support from other people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  <a:hlinkClick r:id="rId2"/>
              </a:rPr>
              <a:t>https://moodledev.io/general/channels#developer-chat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en-GB" sz="2000" dirty="0"/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There is lots you could learn, but you don’t need to learn it all at once</a:t>
            </a:r>
            <a:endParaRPr lang="en-GB" sz="2000" dirty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you can get a long way with just some basic steps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simple is good!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5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4559EF-0A6F-D6F5-5110-71993C974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79814"/>
            <a:ext cx="10766703" cy="497161"/>
          </a:xfrm>
        </p:spPr>
        <p:txBody>
          <a:bodyPr/>
          <a:lstStyle/>
          <a:p>
            <a:r>
              <a:rPr lang="en-GB" dirty="0"/>
              <a:t>A good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0C85-CEDB-613C-715E-79F587E262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687318"/>
            <a:ext cx="10766703" cy="289311"/>
          </a:xfrm>
        </p:spPr>
        <p:txBody>
          <a:bodyPr/>
          <a:lstStyle/>
          <a:p>
            <a:r>
              <a:rPr lang="en-GB" dirty="0"/>
              <a:t>Adapted from question/format/xml/tests/</a:t>
            </a:r>
            <a:r>
              <a:rPr lang="en-GB" dirty="0" err="1"/>
              <a:t>behat</a:t>
            </a:r>
            <a:r>
              <a:rPr lang="en-GB" dirty="0"/>
              <a:t>/</a:t>
            </a:r>
            <a:r>
              <a:rPr lang="en-GB" dirty="0" err="1"/>
              <a:t>import_export.feature</a:t>
            </a:r>
            <a:endParaRPr lang="en-GB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0AC7EE9-8944-D070-07D0-B8C3B114349D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413915" y="1289156"/>
            <a:ext cx="11008590" cy="538903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@qformat @qformat_xml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Feature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 Test importing questions from Moodle XML format.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In order to reuse questions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As a teacher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I need to be able to import them in XML format.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@javascript @_file_upload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Scenario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: import some multiple choice questions from Moodle XML format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Given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fullname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shortname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Test Course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TC100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users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username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the following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enrolments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exist: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user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course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role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teacher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TC100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editingteacher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When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am on the "Course 1" 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core_question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&gt; course question import" page logged in as "teacher"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set the field "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id_format_xml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to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upload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question/format/xml/tests/fixtures/multichoice.xml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file to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filemanager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press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Then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Parsing questions from import file.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Importing 1 questions from file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And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should see 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7BDE"/>
                </a:solidFill>
                <a:effectLst/>
                <a:latin typeface="Consolas" panose="020B0609020204030204" pitchFamily="49" charset="0"/>
              </a:rPr>
              <a:t>What language is being spoken?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"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9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About Behat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CD5F8-1807-C58D-3480-01755DCC4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274165"/>
            <a:ext cx="9591229" cy="4017363"/>
          </a:xfrm>
        </p:spPr>
        <p:txBody>
          <a:bodyPr/>
          <a:lstStyle/>
          <a:p>
            <a:r>
              <a:rPr lang="en-GB" sz="2000" dirty="0"/>
              <a:t>Follows a simple script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written in 'English’</a:t>
            </a:r>
          </a:p>
          <a:p>
            <a:endParaRPr lang="en-GB" sz="2000" dirty="0"/>
          </a:p>
          <a:p>
            <a:r>
              <a:rPr lang="en-GB" sz="2000" dirty="0"/>
              <a:t>Interacts with Moodle like a user would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most like a screen-reader</a:t>
            </a:r>
            <a:endParaRPr lang="en-GB" sz="2900" dirty="0"/>
          </a:p>
          <a:p>
            <a:endParaRPr lang="en-GB" sz="2000" dirty="0"/>
          </a:p>
          <a:p>
            <a:r>
              <a:rPr lang="en-GB" sz="2000" dirty="0"/>
              <a:t>Works in a separate Moodle install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which starts empty for each scenario</a:t>
            </a:r>
          </a:p>
          <a:p>
            <a:endParaRPr lang="en-GB" sz="2000" dirty="0"/>
          </a:p>
          <a:p>
            <a:r>
              <a:rPr lang="en-GB" sz="2000" dirty="0"/>
              <a:t>Checks functionality, not visuals</a:t>
            </a:r>
          </a:p>
          <a:p>
            <a:endParaRPr lang="en-GB" sz="2000" dirty="0"/>
          </a:p>
        </p:txBody>
      </p:sp>
      <p:pic>
        <p:nvPicPr>
          <p:cNvPr id="8" name="Picture 7" descr="Layers&#10;">
            <a:extLst>
              <a:ext uri="{FF2B5EF4-FFF2-40B4-BE49-F238E27FC236}">
                <a16:creationId xmlns:a16="http://schemas.microsoft.com/office/drawing/2014/main" id="{44949E68-8ADE-FEEA-E502-AB6D510C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71" y="1587779"/>
            <a:ext cx="3087185" cy="3390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0E777F-5534-5FAF-60C5-50AB10813268}"/>
              </a:ext>
            </a:extLst>
          </p:cNvPr>
          <p:cNvSpPr txBox="1"/>
          <p:nvPr/>
        </p:nvSpPr>
        <p:spPr>
          <a:xfrm>
            <a:off x="7858971" y="693475"/>
            <a:ext cx="3087185" cy="88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How Behat works?</a:t>
            </a:r>
            <a:br>
              <a:rPr lang="en-GB" dirty="0"/>
            </a:br>
            <a:r>
              <a:rPr lang="en-GB" dirty="0"/>
              <a:t>Let’s not go there!</a:t>
            </a:r>
          </a:p>
        </p:txBody>
      </p:sp>
    </p:spTree>
    <p:extLst>
      <p:ext uri="{BB962C8B-B14F-4D97-AF65-F5344CB8AC3E}">
        <p14:creationId xmlns:p14="http://schemas.microsoft.com/office/powerpoint/2010/main" val="72621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Behat getting started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CD5F8-1807-C58D-3480-01755DCC4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274165"/>
            <a:ext cx="10058781" cy="4017363"/>
          </a:xfrm>
        </p:spPr>
        <p:txBody>
          <a:bodyPr/>
          <a:lstStyle/>
          <a:p>
            <a:r>
              <a:rPr lang="en-GB" sz="2000" dirty="0"/>
              <a:t>If you are already set up for Moodle development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</a:rPr>
              <a:t>If not, see </a:t>
            </a:r>
            <a:r>
              <a:rPr lang="en-GB" sz="1800" dirty="0">
                <a:solidFill>
                  <a:schemeClr val="tx1"/>
                </a:solidFill>
                <a:hlinkClick r:id="rId2"/>
              </a:rPr>
              <a:t>Set up your Moodle Development Environment</a:t>
            </a:r>
            <a:r>
              <a:rPr lang="en-GB" sz="1800" dirty="0">
                <a:solidFill>
                  <a:schemeClr val="tx1"/>
                </a:solidFill>
              </a:rPr>
              <a:t> on Moodle Academy</a:t>
            </a:r>
          </a:p>
          <a:p>
            <a:endParaRPr lang="en-GB" sz="2000" dirty="0"/>
          </a:p>
          <a:p>
            <a:r>
              <a:rPr lang="en-GB" sz="2000" dirty="0"/>
              <a:t>Then </a:t>
            </a:r>
            <a:r>
              <a:rPr lang="en-GB" sz="2000" dirty="0">
                <a:hlinkClick r:id="rId3"/>
              </a:rPr>
              <a:t>Running acceptance tests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Add some lines to </a:t>
            </a:r>
            <a:r>
              <a:rPr lang="en-GB" sz="2000" dirty="0" err="1"/>
              <a:t>config.php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Install Selenium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Execute</a:t>
            </a:r>
            <a:r>
              <a:rPr lang="en-GB" sz="2000" dirty="0">
                <a:latin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</a:rPr>
              <a:t>php</a:t>
            </a:r>
            <a:r>
              <a:rPr lang="en-GB" sz="2000" dirty="0">
                <a:latin typeface="Consolas" panose="020B0609020204030204" pitchFamily="49" charset="0"/>
              </a:rPr>
              <a:t> admin/tool/</a:t>
            </a:r>
            <a:r>
              <a:rPr lang="en-GB" sz="2000" dirty="0" err="1">
                <a:latin typeface="Consolas" panose="020B0609020204030204" pitchFamily="49" charset="0"/>
              </a:rPr>
              <a:t>behat</a:t>
            </a:r>
            <a:r>
              <a:rPr lang="en-GB" sz="2000" dirty="0">
                <a:latin typeface="Consolas" panose="020B0609020204030204" pitchFamily="49" charset="0"/>
              </a:rPr>
              <a:t>/cli/</a:t>
            </a:r>
            <a:r>
              <a:rPr lang="en-GB" sz="2000" dirty="0" err="1">
                <a:latin typeface="Consolas" panose="020B0609020204030204" pitchFamily="49" charset="0"/>
              </a:rPr>
              <a:t>init.php</a:t>
            </a:r>
            <a:endParaRPr lang="en-GB" sz="2000" dirty="0">
              <a:latin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Run a test!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8452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B83D3-3017-5964-03CC-D454AAC5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The test pyramid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282DD6-4F9C-F88B-2743-2F47D8A2A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914891"/>
              </p:ext>
            </p:extLst>
          </p:nvPr>
        </p:nvGraphicFramePr>
        <p:xfrm>
          <a:off x="1755021" y="1135781"/>
          <a:ext cx="7860617" cy="446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Up-Down 3">
            <a:extLst>
              <a:ext uri="{FF2B5EF4-FFF2-40B4-BE49-F238E27FC236}">
                <a16:creationId xmlns:a16="http://schemas.microsoft.com/office/drawing/2014/main" id="{3C07553F-281A-7B21-3D44-F9E83B0C9DE5}"/>
              </a:ext>
            </a:extLst>
          </p:cNvPr>
          <p:cNvSpPr/>
          <p:nvPr/>
        </p:nvSpPr>
        <p:spPr>
          <a:xfrm>
            <a:off x="413915" y="1325880"/>
            <a:ext cx="519765" cy="42062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00F4C016-A820-967A-84B3-0E3147AB0211}"/>
              </a:ext>
            </a:extLst>
          </p:cNvPr>
          <p:cNvSpPr/>
          <p:nvPr/>
        </p:nvSpPr>
        <p:spPr>
          <a:xfrm>
            <a:off x="11258320" y="1325880"/>
            <a:ext cx="519765" cy="42062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EAA1A-9FE4-A45A-4AAC-B51FB7C1AE2C}"/>
              </a:ext>
            </a:extLst>
          </p:cNvPr>
          <p:cNvSpPr txBox="1"/>
          <p:nvPr/>
        </p:nvSpPr>
        <p:spPr>
          <a:xfrm>
            <a:off x="933680" y="1325880"/>
            <a:ext cx="2560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Slower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851F8-4139-9C57-6920-0442FDE5C5AB}"/>
              </a:ext>
            </a:extLst>
          </p:cNvPr>
          <p:cNvSpPr txBox="1"/>
          <p:nvPr/>
        </p:nvSpPr>
        <p:spPr>
          <a:xfrm>
            <a:off x="933679" y="5162788"/>
            <a:ext cx="2560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Faster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A430BE-20CB-9AA4-0F3B-93014C69B84F}"/>
              </a:ext>
            </a:extLst>
          </p:cNvPr>
          <p:cNvSpPr txBox="1"/>
          <p:nvPr/>
        </p:nvSpPr>
        <p:spPr>
          <a:xfrm>
            <a:off x="8698031" y="1325880"/>
            <a:ext cx="2560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More integrated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372B8-0194-EB5C-9F05-06FD57C0811D}"/>
              </a:ext>
            </a:extLst>
          </p:cNvPr>
          <p:cNvSpPr txBox="1"/>
          <p:nvPr/>
        </p:nvSpPr>
        <p:spPr>
          <a:xfrm>
            <a:off x="8698031" y="5162788"/>
            <a:ext cx="2560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More isolated</a:t>
            </a:r>
          </a:p>
        </p:txBody>
      </p:sp>
    </p:spTree>
    <p:extLst>
      <p:ext uri="{BB962C8B-B14F-4D97-AF65-F5344CB8AC3E}">
        <p14:creationId xmlns:p14="http://schemas.microsoft.com/office/powerpoint/2010/main" val="64261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132655-C66A-EEA7-055B-9D2CB6A156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071531-87F6-273F-5C52-7C9A7838E3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/>
              <a:t>Good tests in general</a:t>
            </a: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CB3622-63DC-D8C9-3574-1C99844550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144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402AC-4698-CE80-1ED7-C35A403530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4-phase test pattern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6D84-1948-339D-7465-7758B3730D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See, for example, </a:t>
            </a:r>
            <a:r>
              <a:rPr lang="en-GB" dirty="0">
                <a:hlinkClick r:id="rId2"/>
              </a:rPr>
              <a:t>http://xunitpatterns.com/Four%20Phase%20Test.html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57F96A-60ED-5C95-B06B-458C2B3702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024097"/>
            <a:ext cx="9591229" cy="3207470"/>
          </a:xfrm>
        </p:spPr>
        <p:txBody>
          <a:bodyPr/>
          <a:lstStyle/>
          <a:p>
            <a:r>
              <a:rPr lang="en-GB" sz="2000" dirty="0"/>
              <a:t>Setup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Execute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Verify</a:t>
            </a: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Clean-up	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not needed in Moodle</a:t>
            </a:r>
          </a:p>
        </p:txBody>
      </p:sp>
    </p:spTree>
    <p:extLst>
      <p:ext uri="{BB962C8B-B14F-4D97-AF65-F5344CB8AC3E}">
        <p14:creationId xmlns:p14="http://schemas.microsoft.com/office/powerpoint/2010/main" val="34293213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AB24DCB6-B19B-4A4B-82AA-A443AC496DAE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60A6B559-7EF3-1146-8945-35F68351DF66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45991D4C-FE3A-DD49-9F9D-812C6DA697D5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F7B079B8-8FBA-9E46-A97C-4ADCB3A31155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EB94B822-F5A1-864D-A2F5-29356FFCDE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OU-Powerpoint-Template-Master</Template>
  <TotalTime>5613</TotalTime>
  <Words>5699</Words>
  <Application>Microsoft Office PowerPoint</Application>
  <PresentationFormat>Widescreen</PresentationFormat>
  <Paragraphs>249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Consolas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PowerPoint Presentation</vt:lpstr>
      <vt:lpstr>Slide Title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 Title 1</dc:title>
  <dc:subject>OU Master PowerPoint Template with accessibility guidance and best practice tips</dc:subject>
  <dc:creator>Tim.Hunt [He/Him]</dc:creator>
  <cp:keywords>OU Master PowerPoint Template</cp:keywords>
  <dc:description/>
  <cp:lastModifiedBy>Tim.Hunt [He/Him]</cp:lastModifiedBy>
  <cp:revision>2</cp:revision>
  <dcterms:created xsi:type="dcterms:W3CDTF">2023-04-18T14:38:30Z</dcterms:created>
  <dcterms:modified xsi:type="dcterms:W3CDTF">2023-06-15T07:18:59Z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